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slides/slide2.xml" ContentType="application/vnd.openxmlformats-officedocument.presentationml.slid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8D2412-9990-44FE-B571-C6F8CAA4E3AD}" v="3" dt="2025-06-04T00:55:22.064"/>
    <p1510:client id="{4A12B1DC-8154-4616-8875-16345C2E1DCE}" v="599" dt="2025-06-03T02:56:07.7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4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33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23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53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39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72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12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52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50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60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62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29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02FD888-3129-6498-365D-9AB0C6497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07" y="2662346"/>
            <a:ext cx="3969262" cy="374502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1663177-5A16-E4EC-7FEC-0DDFC4E72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633" y="2662346"/>
            <a:ext cx="3969260" cy="3767775"/>
          </a:xfrm>
          <a:prstGeom prst="rect">
            <a:avLst/>
          </a:prstGeo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F0C65FD-B831-A1D8-0B85-D9A4F1F20D6E}"/>
              </a:ext>
            </a:extLst>
          </p:cNvPr>
          <p:cNvSpPr/>
          <p:nvPr/>
        </p:nvSpPr>
        <p:spPr>
          <a:xfrm>
            <a:off x="5756115" y="2789249"/>
            <a:ext cx="2993180" cy="1335419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9A21C9DB-3C80-C19D-7330-43FC5B9D3041}"/>
              </a:ext>
            </a:extLst>
          </p:cNvPr>
          <p:cNvSpPr/>
          <p:nvPr/>
        </p:nvSpPr>
        <p:spPr>
          <a:xfrm rot="5400000">
            <a:off x="5846569" y="3803973"/>
            <a:ext cx="3976652" cy="1420938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3718125-923C-9693-13F2-3E5DF4CFE8B6}"/>
              </a:ext>
            </a:extLst>
          </p:cNvPr>
          <p:cNvSpPr/>
          <p:nvPr/>
        </p:nvSpPr>
        <p:spPr>
          <a:xfrm>
            <a:off x="-1322262" y="414439"/>
            <a:ext cx="1118331" cy="6183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ひらがな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29DAEA6-18CD-9A2A-A322-95DF44BA7C11}"/>
              </a:ext>
            </a:extLst>
          </p:cNvPr>
          <p:cNvSpPr txBox="1"/>
          <p:nvPr/>
        </p:nvSpPr>
        <p:spPr>
          <a:xfrm>
            <a:off x="585480" y="482996"/>
            <a:ext cx="91230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♪ひとますに　ひとつの　もじを　いれます。</a:t>
            </a:r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　または　よこ　の　ますの　かずに　あわせて　ことばを　いれます。</a:t>
            </a:r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　と　よこ　で　かさなる　ところは　おなじ　もじに　なるように　かんがえます。</a:t>
            </a:r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0FCAA23-9344-3397-5FD4-EBE682F7B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278" y="2673613"/>
            <a:ext cx="3969259" cy="374743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7B45366-BDA5-CEFE-B20D-4FC9E79075E1}"/>
              </a:ext>
            </a:extLst>
          </p:cNvPr>
          <p:cNvSpPr txBox="1"/>
          <p:nvPr/>
        </p:nvSpPr>
        <p:spPr>
          <a:xfrm>
            <a:off x="585480" y="482996"/>
            <a:ext cx="91230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♪ひとマスに　ひとつの　もじを　いれます。</a:t>
            </a:r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　または　よこ　の　マスの　かずに　あわせて　ことばを　いれます。</a:t>
            </a:r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　と　よこ　で　かさなる　ところは　おなじ　もじに　なるように　かんがえます。</a:t>
            </a:r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F0C65FD-B831-A1D8-0B85-D9A4F1F20D6E}"/>
              </a:ext>
            </a:extLst>
          </p:cNvPr>
          <p:cNvSpPr/>
          <p:nvPr/>
        </p:nvSpPr>
        <p:spPr>
          <a:xfrm>
            <a:off x="5756115" y="2789249"/>
            <a:ext cx="2993180" cy="1335419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9A21C9DB-3C80-C19D-7330-43FC5B9D3041}"/>
              </a:ext>
            </a:extLst>
          </p:cNvPr>
          <p:cNvSpPr/>
          <p:nvPr/>
        </p:nvSpPr>
        <p:spPr>
          <a:xfrm rot="5400000">
            <a:off x="5846569" y="3803973"/>
            <a:ext cx="3976652" cy="1420938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DFA060B-A843-D306-5E18-82E1862AD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09" y="2673613"/>
            <a:ext cx="3960814" cy="3747437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792508E-6881-D835-165F-1595AA45D7C7}"/>
              </a:ext>
            </a:extLst>
          </p:cNvPr>
          <p:cNvSpPr/>
          <p:nvPr/>
        </p:nvSpPr>
        <p:spPr>
          <a:xfrm>
            <a:off x="-1322262" y="414439"/>
            <a:ext cx="1118331" cy="6183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カタカナ</a:t>
            </a:r>
          </a:p>
        </p:txBody>
      </p:sp>
    </p:spTree>
    <p:extLst>
      <p:ext uri="{BB962C8B-B14F-4D97-AF65-F5344CB8AC3E}">
        <p14:creationId xmlns:p14="http://schemas.microsoft.com/office/powerpoint/2010/main" val="209301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BB72660-7DB1-479C-BCF0-EFF32FB9707B}"/>
</file>

<file path=customXml/itemProps2.xml><?xml version="1.0" encoding="utf-8"?>
<ds:datastoreItem xmlns:ds="http://schemas.openxmlformats.org/officeDocument/2006/customXml" ds:itemID="{7E54C058-5F62-40E4-862B-0859CD1769E1}"/>
</file>

<file path=customXml/itemProps3.xml><?xml version="1.0" encoding="utf-8"?>
<ds:datastoreItem xmlns:ds="http://schemas.openxmlformats.org/officeDocument/2006/customXml" ds:itemID="{C6190290-FD55-4431-85F8-6142A86EE1A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A4 Paper (210x297 mm)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2025-06-04T00:55:22Z</dcterms:created>
  <dcterms:modified xsi:type="dcterms:W3CDTF">2025-06-04T00:55:27Z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