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82" r:id="rId2"/>
    <p:sldId id="275" r:id="rId3"/>
    <p:sldId id="281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6" orient="horz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081243-0BF3-412B-B45B-C3A8B6420E1B}" v="167" dt="2025-05-28T05:39:32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2880"/>
        <p:guide orient="horz" pos="180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080ED-E1E3-480A-AD7A-B80B02A6219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8D2E1-3B82-4142-B0A3-3B24DE7B8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2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7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4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37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11D471D-B893-CFB8-DE91-253C4ADA9317}"/>
              </a:ext>
            </a:extLst>
          </p:cNvPr>
          <p:cNvGrpSpPr/>
          <p:nvPr userDrawn="1"/>
        </p:nvGrpSpPr>
        <p:grpSpPr>
          <a:xfrm>
            <a:off x="1697720" y="68113"/>
            <a:ext cx="6080511" cy="1689373"/>
            <a:chOff x="1594262" y="106533"/>
            <a:chExt cx="6080511" cy="168937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2E6C48E-AD6E-A146-C73A-B6C468253F3B}"/>
                </a:ext>
              </a:extLst>
            </p:cNvPr>
            <p:cNvSpPr txBox="1"/>
            <p:nvPr userDrawn="1"/>
          </p:nvSpPr>
          <p:spPr>
            <a:xfrm>
              <a:off x="1594262" y="106533"/>
              <a:ext cx="6080511" cy="1689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  <a:buNone/>
              </a:pPr>
              <a:r>
                <a:rPr lang="ja-JP" altLang="en-US" b="0" i="0">
                  <a:solidFill>
                    <a:srgbClr val="2A2A2A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生活するなら、縄文時代と弥生時代、どちらをえらびますか？</a:t>
              </a:r>
            </a:p>
            <a:p>
              <a:pPr algn="l">
                <a:lnSpc>
                  <a:spcPct val="150000"/>
                </a:lnSpc>
                <a:buNone/>
              </a:pPr>
              <a:r>
                <a:rPr lang="ja-JP" altLang="en-US" b="0" i="0">
                  <a:solidFill>
                    <a:srgbClr val="2A2A2A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縄文時代をえらんだ人は、カードの色を　　　にします。</a:t>
              </a:r>
            </a:p>
            <a:p>
              <a:pPr algn="l">
                <a:lnSpc>
                  <a:spcPct val="150000"/>
                </a:lnSpc>
                <a:buNone/>
              </a:pPr>
              <a:r>
                <a:rPr lang="ja-JP" altLang="en-US" b="0" i="0">
                  <a:solidFill>
                    <a:srgbClr val="2A2A2A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弥生時代をえらんだ人は、カードの色を　　　にします。</a:t>
              </a:r>
            </a:p>
            <a:p>
              <a:pPr algn="l">
                <a:lnSpc>
                  <a:spcPct val="150000"/>
                </a:lnSpc>
              </a:pPr>
              <a:r>
                <a:rPr lang="ja-JP" altLang="en-US" b="0" i="0">
                  <a:solidFill>
                    <a:srgbClr val="2A2A2A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下に理由を書きましょう。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95340A3-81B4-0E76-B9EA-D55C4009BAF8}"/>
                </a:ext>
              </a:extLst>
            </p:cNvPr>
            <p:cNvSpPr/>
            <p:nvPr userDrawn="1"/>
          </p:nvSpPr>
          <p:spPr>
            <a:xfrm>
              <a:off x="5683401" y="622744"/>
              <a:ext cx="301841" cy="30184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EEA32651-0219-D674-A489-A1A522FCE46A}"/>
                </a:ext>
              </a:extLst>
            </p:cNvPr>
            <p:cNvSpPr/>
            <p:nvPr userDrawn="1"/>
          </p:nvSpPr>
          <p:spPr>
            <a:xfrm>
              <a:off x="5683401" y="1036209"/>
              <a:ext cx="301841" cy="30184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8B94F8-B7AF-C72F-CB43-B2A72DFCD7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38" y="821338"/>
            <a:ext cx="1357584" cy="126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3D1CC35-4710-6EE2-31FD-AB22681FF4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313" y="735244"/>
            <a:ext cx="1265129" cy="135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B25722A9-CC6C-5521-D4F0-EFD8039CB537}"/>
              </a:ext>
            </a:extLst>
          </p:cNvPr>
          <p:cNvSpPr txBox="1"/>
          <p:nvPr userDrawn="1"/>
        </p:nvSpPr>
        <p:spPr>
          <a:xfrm>
            <a:off x="6351353" y="5499556"/>
            <a:ext cx="2995048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09B5693D-A35C-D694-59DD-B9B9E7674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2236788"/>
            <a:ext cx="8515350" cy="3173412"/>
          </a:xfrm>
          <a:custGeom>
            <a:avLst/>
            <a:gdLst>
              <a:gd name="connsiteX0" fmla="*/ 0 w 8515350"/>
              <a:gd name="connsiteY0" fmla="*/ 0 h 3173412"/>
              <a:gd name="connsiteX1" fmla="*/ 825334 w 8515350"/>
              <a:gd name="connsiteY1" fmla="*/ 0 h 3173412"/>
              <a:gd name="connsiteX2" fmla="*/ 1310054 w 8515350"/>
              <a:gd name="connsiteY2" fmla="*/ 0 h 3173412"/>
              <a:gd name="connsiteX3" fmla="*/ 1965081 w 8515350"/>
              <a:gd name="connsiteY3" fmla="*/ 0 h 3173412"/>
              <a:gd name="connsiteX4" fmla="*/ 2705261 w 8515350"/>
              <a:gd name="connsiteY4" fmla="*/ 0 h 3173412"/>
              <a:gd name="connsiteX5" fmla="*/ 3104828 w 8515350"/>
              <a:gd name="connsiteY5" fmla="*/ 0 h 3173412"/>
              <a:gd name="connsiteX6" fmla="*/ 3504394 w 8515350"/>
              <a:gd name="connsiteY6" fmla="*/ 0 h 3173412"/>
              <a:gd name="connsiteX7" fmla="*/ 4329728 w 8515350"/>
              <a:gd name="connsiteY7" fmla="*/ 0 h 3173412"/>
              <a:gd name="connsiteX8" fmla="*/ 4984755 w 8515350"/>
              <a:gd name="connsiteY8" fmla="*/ 0 h 3173412"/>
              <a:gd name="connsiteX9" fmla="*/ 5384321 w 8515350"/>
              <a:gd name="connsiteY9" fmla="*/ 0 h 3173412"/>
              <a:gd name="connsiteX10" fmla="*/ 6039348 w 8515350"/>
              <a:gd name="connsiteY10" fmla="*/ 0 h 3173412"/>
              <a:gd name="connsiteX11" fmla="*/ 6864682 w 8515350"/>
              <a:gd name="connsiteY11" fmla="*/ 0 h 3173412"/>
              <a:gd name="connsiteX12" fmla="*/ 7434556 w 8515350"/>
              <a:gd name="connsiteY12" fmla="*/ 0 h 3173412"/>
              <a:gd name="connsiteX13" fmla="*/ 8515350 w 8515350"/>
              <a:gd name="connsiteY13" fmla="*/ 0 h 3173412"/>
              <a:gd name="connsiteX14" fmla="*/ 8515350 w 8515350"/>
              <a:gd name="connsiteY14" fmla="*/ 634682 h 3173412"/>
              <a:gd name="connsiteX15" fmla="*/ 8515350 w 8515350"/>
              <a:gd name="connsiteY15" fmla="*/ 1332833 h 3173412"/>
              <a:gd name="connsiteX16" fmla="*/ 8515350 w 8515350"/>
              <a:gd name="connsiteY16" fmla="*/ 1967515 h 3173412"/>
              <a:gd name="connsiteX17" fmla="*/ 8515350 w 8515350"/>
              <a:gd name="connsiteY17" fmla="*/ 3173412 h 3173412"/>
              <a:gd name="connsiteX18" fmla="*/ 7945477 w 8515350"/>
              <a:gd name="connsiteY18" fmla="*/ 3173412 h 3173412"/>
              <a:gd name="connsiteX19" fmla="*/ 7460757 w 8515350"/>
              <a:gd name="connsiteY19" fmla="*/ 3173412 h 3173412"/>
              <a:gd name="connsiteX20" fmla="*/ 6635423 w 8515350"/>
              <a:gd name="connsiteY20" fmla="*/ 3173412 h 3173412"/>
              <a:gd name="connsiteX21" fmla="*/ 5980396 w 8515350"/>
              <a:gd name="connsiteY21" fmla="*/ 3173412 h 3173412"/>
              <a:gd name="connsiteX22" fmla="*/ 5580829 w 8515350"/>
              <a:gd name="connsiteY22" fmla="*/ 3173412 h 3173412"/>
              <a:gd name="connsiteX23" fmla="*/ 4925802 w 8515350"/>
              <a:gd name="connsiteY23" fmla="*/ 3173412 h 3173412"/>
              <a:gd name="connsiteX24" fmla="*/ 4355929 w 8515350"/>
              <a:gd name="connsiteY24" fmla="*/ 3173412 h 3173412"/>
              <a:gd name="connsiteX25" fmla="*/ 3786056 w 8515350"/>
              <a:gd name="connsiteY25" fmla="*/ 3173412 h 3173412"/>
              <a:gd name="connsiteX26" fmla="*/ 3216182 w 8515350"/>
              <a:gd name="connsiteY26" fmla="*/ 3173412 h 3173412"/>
              <a:gd name="connsiteX27" fmla="*/ 2646309 w 8515350"/>
              <a:gd name="connsiteY27" fmla="*/ 3173412 h 3173412"/>
              <a:gd name="connsiteX28" fmla="*/ 1906128 w 8515350"/>
              <a:gd name="connsiteY28" fmla="*/ 3173412 h 3173412"/>
              <a:gd name="connsiteX29" fmla="*/ 1251101 w 8515350"/>
              <a:gd name="connsiteY29" fmla="*/ 3173412 h 3173412"/>
              <a:gd name="connsiteX30" fmla="*/ 851535 w 8515350"/>
              <a:gd name="connsiteY30" fmla="*/ 3173412 h 3173412"/>
              <a:gd name="connsiteX31" fmla="*/ 0 w 8515350"/>
              <a:gd name="connsiteY31" fmla="*/ 3173412 h 3173412"/>
              <a:gd name="connsiteX32" fmla="*/ 0 w 8515350"/>
              <a:gd name="connsiteY32" fmla="*/ 2506995 h 3173412"/>
              <a:gd name="connsiteX33" fmla="*/ 0 w 8515350"/>
              <a:gd name="connsiteY33" fmla="*/ 1808845 h 3173412"/>
              <a:gd name="connsiteX34" fmla="*/ 0 w 8515350"/>
              <a:gd name="connsiteY34" fmla="*/ 1269365 h 3173412"/>
              <a:gd name="connsiteX35" fmla="*/ 0 w 8515350"/>
              <a:gd name="connsiteY35" fmla="*/ 729885 h 3173412"/>
              <a:gd name="connsiteX36" fmla="*/ 0 w 8515350"/>
              <a:gd name="connsiteY36" fmla="*/ 0 h 317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515350" h="3173412" fill="none" extrusionOk="0">
                <a:moveTo>
                  <a:pt x="0" y="0"/>
                </a:moveTo>
                <a:cubicBezTo>
                  <a:pt x="380862" y="-40856"/>
                  <a:pt x="638048" y="9161"/>
                  <a:pt x="825334" y="0"/>
                </a:cubicBezTo>
                <a:cubicBezTo>
                  <a:pt x="1012620" y="-9161"/>
                  <a:pt x="1133162" y="10007"/>
                  <a:pt x="1310054" y="0"/>
                </a:cubicBezTo>
                <a:cubicBezTo>
                  <a:pt x="1486946" y="-10007"/>
                  <a:pt x="1741200" y="29460"/>
                  <a:pt x="1965081" y="0"/>
                </a:cubicBezTo>
                <a:cubicBezTo>
                  <a:pt x="2188962" y="-29460"/>
                  <a:pt x="2358584" y="8646"/>
                  <a:pt x="2705261" y="0"/>
                </a:cubicBezTo>
                <a:cubicBezTo>
                  <a:pt x="3051938" y="-8646"/>
                  <a:pt x="3002860" y="-7114"/>
                  <a:pt x="3104828" y="0"/>
                </a:cubicBezTo>
                <a:cubicBezTo>
                  <a:pt x="3206796" y="7114"/>
                  <a:pt x="3365040" y="-16522"/>
                  <a:pt x="3504394" y="0"/>
                </a:cubicBezTo>
                <a:cubicBezTo>
                  <a:pt x="3643748" y="16522"/>
                  <a:pt x="4052580" y="19214"/>
                  <a:pt x="4329728" y="0"/>
                </a:cubicBezTo>
                <a:cubicBezTo>
                  <a:pt x="4606876" y="-19214"/>
                  <a:pt x="4750403" y="17707"/>
                  <a:pt x="4984755" y="0"/>
                </a:cubicBezTo>
                <a:cubicBezTo>
                  <a:pt x="5219107" y="-17707"/>
                  <a:pt x="5302177" y="16086"/>
                  <a:pt x="5384321" y="0"/>
                </a:cubicBezTo>
                <a:cubicBezTo>
                  <a:pt x="5466465" y="-16086"/>
                  <a:pt x="5893925" y="-32307"/>
                  <a:pt x="6039348" y="0"/>
                </a:cubicBezTo>
                <a:cubicBezTo>
                  <a:pt x="6184771" y="32307"/>
                  <a:pt x="6468436" y="22361"/>
                  <a:pt x="6864682" y="0"/>
                </a:cubicBezTo>
                <a:cubicBezTo>
                  <a:pt x="7260928" y="-22361"/>
                  <a:pt x="7291278" y="24423"/>
                  <a:pt x="7434556" y="0"/>
                </a:cubicBezTo>
                <a:cubicBezTo>
                  <a:pt x="7577834" y="-24423"/>
                  <a:pt x="8284100" y="44870"/>
                  <a:pt x="8515350" y="0"/>
                </a:cubicBezTo>
                <a:cubicBezTo>
                  <a:pt x="8498354" y="238823"/>
                  <a:pt x="8498303" y="370873"/>
                  <a:pt x="8515350" y="634682"/>
                </a:cubicBezTo>
                <a:cubicBezTo>
                  <a:pt x="8532397" y="898491"/>
                  <a:pt x="8512301" y="1029483"/>
                  <a:pt x="8515350" y="1332833"/>
                </a:cubicBezTo>
                <a:cubicBezTo>
                  <a:pt x="8518399" y="1636183"/>
                  <a:pt x="8489472" y="1801465"/>
                  <a:pt x="8515350" y="1967515"/>
                </a:cubicBezTo>
                <a:cubicBezTo>
                  <a:pt x="8541228" y="2133565"/>
                  <a:pt x="8489124" y="2920872"/>
                  <a:pt x="8515350" y="3173412"/>
                </a:cubicBezTo>
                <a:cubicBezTo>
                  <a:pt x="8239035" y="3182712"/>
                  <a:pt x="8064923" y="3183580"/>
                  <a:pt x="7945477" y="3173412"/>
                </a:cubicBezTo>
                <a:cubicBezTo>
                  <a:pt x="7826031" y="3163244"/>
                  <a:pt x="7594562" y="3151997"/>
                  <a:pt x="7460757" y="3173412"/>
                </a:cubicBezTo>
                <a:cubicBezTo>
                  <a:pt x="7326952" y="3194827"/>
                  <a:pt x="6873986" y="3170424"/>
                  <a:pt x="6635423" y="3173412"/>
                </a:cubicBezTo>
                <a:cubicBezTo>
                  <a:pt x="6396860" y="3176400"/>
                  <a:pt x="6152479" y="3174253"/>
                  <a:pt x="5980396" y="3173412"/>
                </a:cubicBezTo>
                <a:cubicBezTo>
                  <a:pt x="5808313" y="3172571"/>
                  <a:pt x="5670197" y="3184997"/>
                  <a:pt x="5580829" y="3173412"/>
                </a:cubicBezTo>
                <a:cubicBezTo>
                  <a:pt x="5491461" y="3161827"/>
                  <a:pt x="5074305" y="3153758"/>
                  <a:pt x="4925802" y="3173412"/>
                </a:cubicBezTo>
                <a:cubicBezTo>
                  <a:pt x="4777299" y="3193066"/>
                  <a:pt x="4512913" y="3184513"/>
                  <a:pt x="4355929" y="3173412"/>
                </a:cubicBezTo>
                <a:cubicBezTo>
                  <a:pt x="4198945" y="3162311"/>
                  <a:pt x="3931888" y="3198492"/>
                  <a:pt x="3786056" y="3173412"/>
                </a:cubicBezTo>
                <a:cubicBezTo>
                  <a:pt x="3640224" y="3148332"/>
                  <a:pt x="3459434" y="3146578"/>
                  <a:pt x="3216182" y="3173412"/>
                </a:cubicBezTo>
                <a:cubicBezTo>
                  <a:pt x="2972930" y="3200246"/>
                  <a:pt x="2845791" y="3201590"/>
                  <a:pt x="2646309" y="3173412"/>
                </a:cubicBezTo>
                <a:cubicBezTo>
                  <a:pt x="2446827" y="3145234"/>
                  <a:pt x="2250307" y="3197911"/>
                  <a:pt x="1906128" y="3173412"/>
                </a:cubicBezTo>
                <a:cubicBezTo>
                  <a:pt x="1561949" y="3148913"/>
                  <a:pt x="1554842" y="3171665"/>
                  <a:pt x="1251101" y="3173412"/>
                </a:cubicBezTo>
                <a:cubicBezTo>
                  <a:pt x="947360" y="3175159"/>
                  <a:pt x="964887" y="3185985"/>
                  <a:pt x="851535" y="3173412"/>
                </a:cubicBezTo>
                <a:cubicBezTo>
                  <a:pt x="738183" y="3160839"/>
                  <a:pt x="348981" y="3132983"/>
                  <a:pt x="0" y="3173412"/>
                </a:cubicBezTo>
                <a:cubicBezTo>
                  <a:pt x="24675" y="2872383"/>
                  <a:pt x="-8041" y="2815994"/>
                  <a:pt x="0" y="2506995"/>
                </a:cubicBezTo>
                <a:cubicBezTo>
                  <a:pt x="8041" y="2197996"/>
                  <a:pt x="-16338" y="2026121"/>
                  <a:pt x="0" y="1808845"/>
                </a:cubicBezTo>
                <a:cubicBezTo>
                  <a:pt x="16338" y="1591569"/>
                  <a:pt x="-4763" y="1420458"/>
                  <a:pt x="0" y="1269365"/>
                </a:cubicBezTo>
                <a:cubicBezTo>
                  <a:pt x="4763" y="1118272"/>
                  <a:pt x="-21005" y="926684"/>
                  <a:pt x="0" y="729885"/>
                </a:cubicBezTo>
                <a:cubicBezTo>
                  <a:pt x="21005" y="533086"/>
                  <a:pt x="24430" y="223003"/>
                  <a:pt x="0" y="0"/>
                </a:cubicBezTo>
                <a:close/>
              </a:path>
              <a:path w="8515350" h="3173412" stroke="0" extrusionOk="0">
                <a:moveTo>
                  <a:pt x="0" y="0"/>
                </a:moveTo>
                <a:cubicBezTo>
                  <a:pt x="175375" y="20258"/>
                  <a:pt x="296137" y="10335"/>
                  <a:pt x="569873" y="0"/>
                </a:cubicBezTo>
                <a:cubicBezTo>
                  <a:pt x="843609" y="-10335"/>
                  <a:pt x="835087" y="-5720"/>
                  <a:pt x="969440" y="0"/>
                </a:cubicBezTo>
                <a:cubicBezTo>
                  <a:pt x="1103793" y="5720"/>
                  <a:pt x="1426889" y="-9721"/>
                  <a:pt x="1794774" y="0"/>
                </a:cubicBezTo>
                <a:cubicBezTo>
                  <a:pt x="2162659" y="9721"/>
                  <a:pt x="2187240" y="4694"/>
                  <a:pt x="2364647" y="0"/>
                </a:cubicBezTo>
                <a:cubicBezTo>
                  <a:pt x="2542054" y="-4694"/>
                  <a:pt x="2692947" y="-10538"/>
                  <a:pt x="2934521" y="0"/>
                </a:cubicBezTo>
                <a:cubicBezTo>
                  <a:pt x="3176095" y="10538"/>
                  <a:pt x="3511631" y="-28307"/>
                  <a:pt x="3759855" y="0"/>
                </a:cubicBezTo>
                <a:cubicBezTo>
                  <a:pt x="4008079" y="28307"/>
                  <a:pt x="4130878" y="-1835"/>
                  <a:pt x="4244574" y="0"/>
                </a:cubicBezTo>
                <a:cubicBezTo>
                  <a:pt x="4358270" y="1835"/>
                  <a:pt x="4741874" y="14401"/>
                  <a:pt x="5069908" y="0"/>
                </a:cubicBezTo>
                <a:cubicBezTo>
                  <a:pt x="5397942" y="-14401"/>
                  <a:pt x="5522944" y="6281"/>
                  <a:pt x="5895242" y="0"/>
                </a:cubicBezTo>
                <a:cubicBezTo>
                  <a:pt x="6267540" y="-6281"/>
                  <a:pt x="6417485" y="-10384"/>
                  <a:pt x="6550269" y="0"/>
                </a:cubicBezTo>
                <a:cubicBezTo>
                  <a:pt x="6683053" y="10384"/>
                  <a:pt x="6963491" y="-18493"/>
                  <a:pt x="7375603" y="0"/>
                </a:cubicBezTo>
                <a:cubicBezTo>
                  <a:pt x="7787715" y="18493"/>
                  <a:pt x="7701229" y="-9913"/>
                  <a:pt x="7945477" y="0"/>
                </a:cubicBezTo>
                <a:cubicBezTo>
                  <a:pt x="8189725" y="9913"/>
                  <a:pt x="8359542" y="19294"/>
                  <a:pt x="8515350" y="0"/>
                </a:cubicBezTo>
                <a:cubicBezTo>
                  <a:pt x="8533323" y="233203"/>
                  <a:pt x="8491482" y="431319"/>
                  <a:pt x="8515350" y="666417"/>
                </a:cubicBezTo>
                <a:cubicBezTo>
                  <a:pt x="8539218" y="901515"/>
                  <a:pt x="8510122" y="1173233"/>
                  <a:pt x="8515350" y="1301099"/>
                </a:cubicBezTo>
                <a:cubicBezTo>
                  <a:pt x="8520578" y="1428965"/>
                  <a:pt x="8494854" y="1780657"/>
                  <a:pt x="8515350" y="1935781"/>
                </a:cubicBezTo>
                <a:cubicBezTo>
                  <a:pt x="8535846" y="2090905"/>
                  <a:pt x="8542582" y="2363512"/>
                  <a:pt x="8515350" y="2602198"/>
                </a:cubicBezTo>
                <a:cubicBezTo>
                  <a:pt x="8488118" y="2840884"/>
                  <a:pt x="8516861" y="3051463"/>
                  <a:pt x="8515350" y="3173412"/>
                </a:cubicBezTo>
                <a:cubicBezTo>
                  <a:pt x="8274124" y="3204607"/>
                  <a:pt x="8087689" y="3194092"/>
                  <a:pt x="7775170" y="3173412"/>
                </a:cubicBezTo>
                <a:cubicBezTo>
                  <a:pt x="7462651" y="3152732"/>
                  <a:pt x="7403409" y="3178929"/>
                  <a:pt x="7290450" y="3173412"/>
                </a:cubicBezTo>
                <a:cubicBezTo>
                  <a:pt x="7177491" y="3167895"/>
                  <a:pt x="6654626" y="3184181"/>
                  <a:pt x="6465116" y="3173412"/>
                </a:cubicBezTo>
                <a:cubicBezTo>
                  <a:pt x="6275606" y="3162643"/>
                  <a:pt x="5976632" y="3194485"/>
                  <a:pt x="5810089" y="3173412"/>
                </a:cubicBezTo>
                <a:cubicBezTo>
                  <a:pt x="5643546" y="3152339"/>
                  <a:pt x="5474686" y="3150135"/>
                  <a:pt x="5325369" y="3173412"/>
                </a:cubicBezTo>
                <a:cubicBezTo>
                  <a:pt x="5176052" y="3196689"/>
                  <a:pt x="4809189" y="3168595"/>
                  <a:pt x="4670342" y="3173412"/>
                </a:cubicBezTo>
                <a:cubicBezTo>
                  <a:pt x="4531495" y="3178229"/>
                  <a:pt x="4462003" y="3160258"/>
                  <a:pt x="4270776" y="3173412"/>
                </a:cubicBezTo>
                <a:cubicBezTo>
                  <a:pt x="4079549" y="3186566"/>
                  <a:pt x="4068433" y="3165849"/>
                  <a:pt x="3871209" y="3173412"/>
                </a:cubicBezTo>
                <a:cubicBezTo>
                  <a:pt x="3673985" y="3180975"/>
                  <a:pt x="3420348" y="3158241"/>
                  <a:pt x="3216182" y="3173412"/>
                </a:cubicBezTo>
                <a:cubicBezTo>
                  <a:pt x="3012016" y="3188583"/>
                  <a:pt x="2892126" y="3196795"/>
                  <a:pt x="2731462" y="3173412"/>
                </a:cubicBezTo>
                <a:cubicBezTo>
                  <a:pt x="2570798" y="3150029"/>
                  <a:pt x="2219823" y="3183192"/>
                  <a:pt x="1991282" y="3173412"/>
                </a:cubicBezTo>
                <a:cubicBezTo>
                  <a:pt x="1762741" y="3163632"/>
                  <a:pt x="1723313" y="3152872"/>
                  <a:pt x="1506562" y="3173412"/>
                </a:cubicBezTo>
                <a:cubicBezTo>
                  <a:pt x="1289811" y="3193952"/>
                  <a:pt x="1014604" y="3144571"/>
                  <a:pt x="766381" y="3173412"/>
                </a:cubicBezTo>
                <a:cubicBezTo>
                  <a:pt x="518158" y="3202253"/>
                  <a:pt x="380729" y="3144422"/>
                  <a:pt x="0" y="3173412"/>
                </a:cubicBezTo>
                <a:cubicBezTo>
                  <a:pt x="-16484" y="2872418"/>
                  <a:pt x="1364" y="2722575"/>
                  <a:pt x="0" y="2506995"/>
                </a:cubicBezTo>
                <a:cubicBezTo>
                  <a:pt x="-1364" y="2291415"/>
                  <a:pt x="24822" y="2005133"/>
                  <a:pt x="0" y="1840579"/>
                </a:cubicBezTo>
                <a:cubicBezTo>
                  <a:pt x="-24822" y="1676025"/>
                  <a:pt x="25947" y="1337242"/>
                  <a:pt x="0" y="1142428"/>
                </a:cubicBezTo>
                <a:cubicBezTo>
                  <a:pt x="-25947" y="947614"/>
                  <a:pt x="-50031" y="537668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tIns="180000"/>
          <a:lstStyle>
            <a:lvl1pPr>
              <a:defRPr sz="2800">
                <a:ln>
                  <a:noFill/>
                </a:ln>
                <a:solidFill>
                  <a:schemeClr val="tx1"/>
                </a:solidFill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kumimoji="1" lang="ja-JP" altLang="en-US"/>
              <a:t>理由を書きましょう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2324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86E759C-9FE6-2FE5-F126-28DF38245E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95685"/>
            <a:ext cx="4264639" cy="441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D33926-666D-F634-3AF6-1A2C12466B3E}"/>
              </a:ext>
            </a:extLst>
          </p:cNvPr>
          <p:cNvSpPr txBox="1"/>
          <p:nvPr userDrawn="1"/>
        </p:nvSpPr>
        <p:spPr>
          <a:xfrm>
            <a:off x="417657" y="8507"/>
            <a:ext cx="7050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ja-JP" altLang="en-US" sz="2400" b="0" i="0">
                <a:solidFill>
                  <a:srgbClr val="2A2A2A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日本各地にある古墳を調べて、名前を書きましょう。</a:t>
            </a:r>
          </a:p>
          <a:p>
            <a:pPr algn="l"/>
            <a:r>
              <a:rPr lang="ja-JP" altLang="en-US" sz="2400" b="0" i="0">
                <a:solidFill>
                  <a:srgbClr val="2A2A2A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場所には、矢印をおき、都道府県名を書きましょう。</a:t>
            </a:r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BC148629-A635-1723-1B20-59128FCB97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79364" y="1185431"/>
            <a:ext cx="3879823" cy="5686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kumimoji="1" lang="ja-JP" altLang="en-US"/>
              <a:t>場所（都道府県）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8" name="テキスト プレースホルダー 15">
            <a:extLst>
              <a:ext uri="{FF2B5EF4-FFF2-40B4-BE49-F238E27FC236}">
                <a16:creationId xmlns:a16="http://schemas.microsoft.com/office/drawing/2014/main" id="{74069732-02BF-93D0-55C0-13E88E1C7B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79363" y="2021465"/>
            <a:ext cx="3879823" cy="5686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kumimoji="1" lang="ja-JP" altLang="en-US"/>
              <a:t>古墳の名前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8" name="コンテンツ プレースホルダー 27">
            <a:extLst>
              <a:ext uri="{FF2B5EF4-FFF2-40B4-BE49-F238E27FC236}">
                <a16:creationId xmlns:a16="http://schemas.microsoft.com/office/drawing/2014/main" id="{9484A1B4-0B88-818B-19C3-02C63C9DF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79363" y="2857499"/>
            <a:ext cx="3879823" cy="2433495"/>
          </a:xfrm>
          <a:solidFill>
            <a:schemeClr val="bg1">
              <a:lumMod val="95000"/>
            </a:schemeClr>
          </a:solidFill>
        </p:spPr>
        <p:txBody>
          <a:bodyPr anchor="t" anchorCtr="1"/>
          <a:lstStyle>
            <a:lvl1pPr marL="0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br>
              <a:rPr kumimoji="1" lang="en-US" altLang="ja-JP"/>
            </a:br>
            <a:r>
              <a:rPr kumimoji="1" lang="ja-JP" altLang="en-US"/>
              <a:t>画像を入れましょう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9" name="テキスト ボックス 12">
            <a:extLst>
              <a:ext uri="{FF2B5EF4-FFF2-40B4-BE49-F238E27FC236}">
                <a16:creationId xmlns:a16="http://schemas.microsoft.com/office/drawing/2014/main" id="{B25722A9-CC6C-5521-D4F0-EFD8039CB537}"/>
              </a:ext>
            </a:extLst>
          </p:cNvPr>
          <p:cNvSpPr txBox="1"/>
          <p:nvPr userDrawn="1"/>
        </p:nvSpPr>
        <p:spPr>
          <a:xfrm>
            <a:off x="6347874" y="5499556"/>
            <a:ext cx="2995048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</p:spTree>
    <p:extLst>
      <p:ext uri="{BB962C8B-B14F-4D97-AF65-F5344CB8AC3E}">
        <p14:creationId xmlns:p14="http://schemas.microsoft.com/office/powerpoint/2010/main" val="33998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202233" y="5458519"/>
            <a:ext cx="3941767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67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</a:t>
            </a:r>
            <a:r>
              <a:rPr kumimoji="1" lang="en-US" altLang="ja-JP" sz="1167" err="1">
                <a:solidFill>
                  <a:schemeClr val="tx1">
                    <a:lumMod val="65000"/>
                    <a:lumOff val="35000"/>
                  </a:schemeClr>
                </a:solidFill>
              </a:rPr>
              <a:t>Benesse</a:t>
            </a:r>
            <a:r>
              <a:rPr kumimoji="1" lang="en-US" altLang="ja-JP" sz="1167">
                <a:solidFill>
                  <a:schemeClr val="tx1">
                    <a:lumMod val="65000"/>
                    <a:lumOff val="35000"/>
                  </a:schemeClr>
                </a:solidFill>
              </a:rPr>
              <a:t> Corporation. All rights reserved</a:t>
            </a:r>
            <a:endParaRPr kumimoji="1" lang="ja-JP" altLang="en-US" sz="116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D7D8DF5-EADC-D83C-2D3E-10C7C9504EC1}"/>
              </a:ext>
            </a:extLst>
          </p:cNvPr>
          <p:cNvCxnSpPr>
            <a:cxnSpLocks/>
          </p:cNvCxnSpPr>
          <p:nvPr userDrawn="1"/>
        </p:nvCxnSpPr>
        <p:spPr>
          <a:xfrm>
            <a:off x="612465" y="462063"/>
            <a:ext cx="758757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568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3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4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7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7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68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47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3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74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630EA-6F52-47CC-8A00-395D3CEA5CA0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28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C5C7529-94B5-6FEA-4A92-485FC275CD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16058E6-B3B6-E3A1-24A5-5E1C24CE9E10}"/>
              </a:ext>
            </a:extLst>
          </p:cNvPr>
          <p:cNvSpPr/>
          <p:nvPr/>
        </p:nvSpPr>
        <p:spPr>
          <a:xfrm>
            <a:off x="8353887" y="0"/>
            <a:ext cx="790113" cy="7901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kumimoji="1" lang="ja-JP" altLang="en-US" sz="2000" b="1">
                <a:solidFill>
                  <a:schemeClr val="tx1"/>
                </a:solidFill>
              </a:rPr>
              <a:t>弥生</a:t>
            </a:r>
            <a:endParaRPr kumimoji="1" lang="ja-JP" altLang="en-US" b="1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E709A51-379B-53BA-98AC-E17E0A4CE4D5}"/>
              </a:ext>
            </a:extLst>
          </p:cNvPr>
          <p:cNvSpPr/>
          <p:nvPr/>
        </p:nvSpPr>
        <p:spPr>
          <a:xfrm>
            <a:off x="0" y="0"/>
            <a:ext cx="790113" cy="7901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000" b="1">
                <a:solidFill>
                  <a:schemeClr val="tx1"/>
                </a:solidFill>
              </a:rPr>
              <a:t>縄文</a:t>
            </a:r>
            <a:endParaRPr kumimoji="1" lang="ja-JP" altLang="en-US" sz="16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7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下 1">
            <a:extLst>
              <a:ext uri="{FF2B5EF4-FFF2-40B4-BE49-F238E27FC236}">
                <a16:creationId xmlns:a16="http://schemas.microsoft.com/office/drawing/2014/main" id="{ADF8C08A-D25E-B33A-D575-C818A2F799DA}"/>
              </a:ext>
            </a:extLst>
          </p:cNvPr>
          <p:cNvSpPr/>
          <p:nvPr/>
        </p:nvSpPr>
        <p:spPr>
          <a:xfrm rot="20440007">
            <a:off x="1313895" y="2006354"/>
            <a:ext cx="484632" cy="978408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79C17D0A-58B7-12DD-657E-DF2E5162F1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D49180D3-9C73-A6CC-8DA5-F86E6BF628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5" name="コンテンツ プレースホルダー 24">
            <a:extLst>
              <a:ext uri="{FF2B5EF4-FFF2-40B4-BE49-F238E27FC236}">
                <a16:creationId xmlns:a16="http://schemas.microsoft.com/office/drawing/2014/main" id="{6099EB17-F595-81AE-4D3A-EA09996152B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896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3F9315-612D-9E75-78E8-15ED4E5FD052}"/>
              </a:ext>
            </a:extLst>
          </p:cNvPr>
          <p:cNvSpPr txBox="1"/>
          <p:nvPr/>
        </p:nvSpPr>
        <p:spPr>
          <a:xfrm>
            <a:off x="648070" y="71024"/>
            <a:ext cx="508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【Microsoft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PowerPoint】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スライドの色を変える方法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FD3F9-02E7-AA79-5FB8-B48156298CF7}"/>
              </a:ext>
            </a:extLst>
          </p:cNvPr>
          <p:cNvSpPr txBox="1"/>
          <p:nvPr/>
        </p:nvSpPr>
        <p:spPr>
          <a:xfrm>
            <a:off x="5425478" y="5321740"/>
            <a:ext cx="35307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0" i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50" b="0" i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は、マイクロソフト グループの企業の商標です。</a:t>
            </a:r>
            <a:endParaRPr lang="ja-JP" altLang="en-US" sz="10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F001C79-D1E7-7A80-0D65-FC2947D66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951" y="696717"/>
            <a:ext cx="7303625" cy="445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816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ECD23F3-6CAF-4AF0-B984-C3BCE552026C}"/>
</file>

<file path=customXml/itemProps2.xml><?xml version="1.0" encoding="utf-8"?>
<ds:datastoreItem xmlns:ds="http://schemas.openxmlformats.org/officeDocument/2006/customXml" ds:itemID="{405A5B79-B436-44E2-AB57-0FDE692AD4E2}"/>
</file>

<file path=customXml/itemProps3.xml><?xml version="1.0" encoding="utf-8"?>
<ds:datastoreItem xmlns:ds="http://schemas.openxmlformats.org/officeDocument/2006/customXml" ds:itemID="{F2172E7B-04A5-4B9C-BD36-A7DE6FD7C63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On-screen Show (16:10)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2025-05-28T05:39:31Z</dcterms:created>
  <dcterms:modified xsi:type="dcterms:W3CDTF">2025-05-28T05:39:35Z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