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 autoCompressPictures="0">
  <p:sldMasterIdLst>
    <p:sldMasterId id="2147483648" r:id="rId1"/>
  </p:sldMasterIdLst>
  <p:notesMasterIdLst>
    <p:notesMasterId r:id="rId5"/>
  </p:notesMasterIdLst>
  <p:sldIdLst>
    <p:sldId id="261" r:id="rId2"/>
    <p:sldId id="257" r:id="rId3"/>
    <p:sldId id="258" r:id="rId4"/>
  </p:sldIdLst>
  <p:sldSz cx="9144000" cy="5715000" type="screen16x1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2880">
          <p15:clr>
            <a:srgbClr val="A4A3A4"/>
          </p15:clr>
        </p15:guide>
        <p15:guide id="2" orient="horz" pos="1800">
          <p15:clr>
            <a:srgbClr val="A4A3A4"/>
          </p15:clr>
        </p15:guide>
      </p15:sldGuideLst>
    </p:ext>
    <p:ext uri="GoogleSlidesCustomDataVersion2">
      <go:slidesCustomData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="" r:id="rId11" roundtripDataSignature="AMtx7mgrEUySdXhyDFgaFlbqOpqGNo2Ud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3743440-CCE7-42B4-A8A3-4F5535D3B1A8}" v="78" dt="2025-05-28T05:40:28.5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pos="2880"/>
        <p:guide orient="horz" pos="180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viewProps" Target="view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12" Type="http://schemas.openxmlformats.org/officeDocument/2006/relationships/presProps" Target="presProps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11" Type="http://customschemas.google.com/relationships/presentationmetadata" Target="metadata"/><Relationship Id="rId5" Type="http://schemas.openxmlformats.org/officeDocument/2006/relationships/notesMaster" Target="notesMasters/notesMaster1.xml"/><Relationship Id="rId15" Type="http://schemas.openxmlformats.org/officeDocument/2006/relationships/tableStyles" Target="tableStyles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60438" y="1143000"/>
            <a:ext cx="49371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3531d9f2a56_0_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g3531d9f2a56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ユーザー設定レイアウト">
  <p:cSld name="ユーザー設定レイアウト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oogle Shape;16;p4"/>
          <p:cNvGrpSpPr/>
          <p:nvPr/>
        </p:nvGrpSpPr>
        <p:grpSpPr>
          <a:xfrm>
            <a:off x="1675823" y="146019"/>
            <a:ext cx="6570206" cy="1754286"/>
            <a:chOff x="1594262" y="106533"/>
            <a:chExt cx="5646236" cy="1890540"/>
          </a:xfrm>
        </p:grpSpPr>
        <p:sp>
          <p:nvSpPr>
            <p:cNvPr id="17" name="Google Shape;17;p4"/>
            <p:cNvSpPr txBox="1"/>
            <p:nvPr/>
          </p:nvSpPr>
          <p:spPr>
            <a:xfrm>
              <a:off x="1594262" y="106533"/>
              <a:ext cx="5646236" cy="18905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A2A2A"/>
                </a:buClr>
                <a:buSzPts val="1800"/>
                <a:buFont typeface="MS PGothic"/>
                <a:buNone/>
              </a:pPr>
              <a:r>
                <a:rPr lang="ja-JP" sz="1800" b="0" i="0" u="none" strike="noStrike" cap="none">
                  <a:solidFill>
                    <a:srgbClr val="2A2A2A"/>
                  </a:solidFill>
                  <a:latin typeface="MS PGothic"/>
                  <a:ea typeface="MS PGothic"/>
                  <a:cs typeface="MS PGothic"/>
                  <a:sym typeface="MS PGothic"/>
                </a:rPr>
                <a:t>生活するなら、縄文</a:t>
              </a:r>
              <a:r>
                <a:rPr lang="ja-JP" altLang="en-US" sz="1800" b="0" i="0" u="none" strike="noStrike" cap="none">
                  <a:solidFill>
                    <a:srgbClr val="2A2A2A"/>
                  </a:solidFill>
                  <a:latin typeface="MS PGothic"/>
                  <a:ea typeface="MS PGothic"/>
                  <a:cs typeface="MS PGothic"/>
                  <a:sym typeface="MS PGothic"/>
                </a:rPr>
                <a:t>時代と弥生時代、</a:t>
              </a:r>
              <a:r>
                <a:rPr lang="ja-JP" sz="1800" b="0" i="0" u="none" strike="noStrike" cap="none">
                  <a:solidFill>
                    <a:srgbClr val="2A2A2A"/>
                  </a:solidFill>
                  <a:latin typeface="MS PGothic"/>
                  <a:ea typeface="MS PGothic"/>
                  <a:cs typeface="MS PGothic"/>
                  <a:sym typeface="MS PGothic"/>
                </a:rPr>
                <a:t>どちらをえらびますか？</a:t>
              </a:r>
              <a:endParaRPr/>
            </a:p>
            <a:p>
              <a:pPr marL="0" marR="0" lvl="0" indent="0" algn="l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A2A2A"/>
                </a:buClr>
                <a:buSzPts val="1800"/>
                <a:buFont typeface="MS PGothic"/>
                <a:buNone/>
              </a:pPr>
              <a:r>
                <a:rPr lang="ja-JP" sz="1800" b="0" i="0" u="none" strike="noStrike" cap="none">
                  <a:solidFill>
                    <a:srgbClr val="2A2A2A"/>
                  </a:solidFill>
                  <a:latin typeface="MS PGothic"/>
                  <a:ea typeface="MS PGothic"/>
                  <a:cs typeface="MS PGothic"/>
                  <a:sym typeface="MS PGothic"/>
                </a:rPr>
                <a:t>　縄文</a:t>
              </a:r>
              <a:r>
                <a:rPr lang="ja-JP" altLang="en-US" sz="1800" b="0" i="0" u="none" strike="noStrike" cap="none">
                  <a:solidFill>
                    <a:srgbClr val="2A2A2A"/>
                  </a:solidFill>
                  <a:latin typeface="MS PGothic"/>
                  <a:ea typeface="MS PGothic"/>
                  <a:cs typeface="MS PGothic"/>
                  <a:sym typeface="MS PGothic"/>
                </a:rPr>
                <a:t>時代</a:t>
              </a:r>
              <a:r>
                <a:rPr lang="ja-JP" sz="1800" b="0" i="0" u="none" strike="noStrike" cap="none">
                  <a:solidFill>
                    <a:srgbClr val="2A2A2A"/>
                  </a:solidFill>
                  <a:latin typeface="MS PGothic"/>
                  <a:ea typeface="MS PGothic"/>
                  <a:cs typeface="MS PGothic"/>
                  <a:sym typeface="MS PGothic"/>
                </a:rPr>
                <a:t>をえらんだ人は、カードの色を　　　にします。</a:t>
              </a:r>
              <a:endParaRPr/>
            </a:p>
            <a:p>
              <a:pPr marL="0" marR="0" lvl="0" indent="0" algn="l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A2A2A"/>
                </a:buClr>
                <a:buSzPts val="1800"/>
                <a:buFont typeface="MS PGothic"/>
                <a:buNone/>
              </a:pPr>
              <a:r>
                <a:rPr lang="ja-JP" sz="1800" b="0" i="0" u="none" strike="noStrike" cap="none">
                  <a:solidFill>
                    <a:srgbClr val="2A2A2A"/>
                  </a:solidFill>
                  <a:latin typeface="MS PGothic"/>
                  <a:ea typeface="MS PGothic"/>
                  <a:cs typeface="MS PGothic"/>
                  <a:sym typeface="MS PGothic"/>
                </a:rPr>
                <a:t>　弥生</a:t>
              </a:r>
              <a:r>
                <a:rPr lang="ja-JP" altLang="en-US" sz="1800" b="0" i="0" u="none" strike="noStrike" cap="none">
                  <a:solidFill>
                    <a:srgbClr val="2A2A2A"/>
                  </a:solidFill>
                  <a:latin typeface="MS PGothic"/>
                  <a:ea typeface="MS PGothic"/>
                  <a:cs typeface="MS PGothic"/>
                  <a:sym typeface="MS PGothic"/>
                </a:rPr>
                <a:t>時代</a:t>
              </a:r>
              <a:r>
                <a:rPr lang="ja-JP" sz="1800" b="0" i="0" u="none" strike="noStrike" cap="none">
                  <a:solidFill>
                    <a:srgbClr val="2A2A2A"/>
                  </a:solidFill>
                  <a:latin typeface="MS PGothic"/>
                  <a:ea typeface="MS PGothic"/>
                  <a:cs typeface="MS PGothic"/>
                  <a:sym typeface="MS PGothic"/>
                </a:rPr>
                <a:t>をえらんだ人は、カードの色を　　　にします。</a:t>
              </a:r>
              <a:endParaRPr/>
            </a:p>
            <a:p>
              <a:pPr marL="0" marR="0" lvl="0" indent="0" algn="l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ja-JP" sz="1800" b="0" i="0" u="none" strike="noStrike" cap="none">
                  <a:solidFill>
                    <a:srgbClr val="2A2A2A"/>
                  </a:solidFill>
                  <a:latin typeface="MS PGothic"/>
                  <a:ea typeface="MS PGothic"/>
                  <a:cs typeface="MS PGothic"/>
                  <a:sym typeface="MS PGothic"/>
                </a:rPr>
                <a:t>下に理由を書きましょう。</a:t>
              </a:r>
              <a:endParaRPr/>
            </a:p>
          </p:txBody>
        </p:sp>
        <p:sp>
          <p:nvSpPr>
            <p:cNvPr id="18" name="Google Shape;18;p4"/>
            <p:cNvSpPr/>
            <p:nvPr/>
          </p:nvSpPr>
          <p:spPr>
            <a:xfrm>
              <a:off x="5073663" y="656983"/>
              <a:ext cx="301841" cy="301841"/>
            </a:xfrm>
            <a:prstGeom prst="rect">
              <a:avLst/>
            </a:prstGeom>
            <a:solidFill>
              <a:srgbClr val="FEE59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" name="Google Shape;19;p4"/>
            <p:cNvSpPr/>
            <p:nvPr/>
          </p:nvSpPr>
          <p:spPr>
            <a:xfrm>
              <a:off x="5073663" y="1070449"/>
              <a:ext cx="301841" cy="301841"/>
            </a:xfrm>
            <a:prstGeom prst="rect">
              <a:avLst/>
            </a:prstGeom>
            <a:solidFill>
              <a:srgbClr val="BBD6E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20" name="Google Shape;20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08738" y="821338"/>
            <a:ext cx="1357584" cy="1264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16313" y="735244"/>
            <a:ext cx="1265129" cy="1350270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4"/>
          <p:cNvSpPr txBox="1"/>
          <p:nvPr/>
        </p:nvSpPr>
        <p:spPr>
          <a:xfrm>
            <a:off x="6351353" y="5499556"/>
            <a:ext cx="2995048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イラスト出典：いらすとや　https://www.irasutoya.com/</a:t>
            </a:r>
            <a:endParaRPr sz="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314326" y="2236788"/>
            <a:ext cx="8515350" cy="3173412"/>
          </a:xfrm>
          <a:prstGeom prst="rect">
            <a:avLst/>
          </a:prstGeom>
          <a:solidFill>
            <a:schemeClr val="lt1"/>
          </a:solidFill>
          <a:ln w="38100" cap="flat" cmpd="sng">
            <a:solidFill>
              <a:srgbClr val="1C305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1800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>
                <a:solidFill>
                  <a:schemeClr val="dk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marL="1828800" lvl="3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/>
            </a:lvl4pPr>
            <a:lvl5pPr marL="2286000" lvl="4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縦書きテキスト" type="vertTx">
  <p:cSld name="VERTICAL_TEXT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5"/>
          <p:cNvSpPr txBox="1"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1"/>
          </p:nvPr>
        </p:nvSpPr>
        <p:spPr>
          <a:xfrm rot="5400000">
            <a:off x="2758943" y="-608938"/>
            <a:ext cx="3626115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3" name="Google Shape;93;p15"/>
          <p:cNvSpPr txBox="1">
            <a:spLocks noGrp="1"/>
          </p:cNvSpPr>
          <p:nvPr>
            <p:ph type="dt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5"/>
          <p:cNvSpPr txBox="1">
            <a:spLocks noGrp="1"/>
          </p:cNvSpPr>
          <p:nvPr>
            <p:ph type="ft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5"/>
          <p:cNvSpPr txBox="1">
            <a:spLocks noGrp="1"/>
          </p:cNvSpPr>
          <p:nvPr>
            <p:ph type="sldNum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縦書きタイトルと&#10;縦書きテキスト" type="vertTitleAndTx">
  <p:cSld name="VERTICAL_TITLE_AND_VERTICAL_TEXT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6"/>
          <p:cNvSpPr txBox="1">
            <a:spLocks noGrp="1"/>
          </p:cNvSpPr>
          <p:nvPr>
            <p:ph type="title"/>
          </p:nvPr>
        </p:nvSpPr>
        <p:spPr>
          <a:xfrm rot="5400000">
            <a:off x="5107913" y="1740033"/>
            <a:ext cx="4843198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16"/>
          <p:cNvSpPr txBox="1">
            <a:spLocks noGrp="1"/>
          </p:cNvSpPr>
          <p:nvPr>
            <p:ph type="body" idx="1"/>
          </p:nvPr>
        </p:nvSpPr>
        <p:spPr>
          <a:xfrm rot="5400000">
            <a:off x="1107413" y="-174492"/>
            <a:ext cx="4843198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dt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6"/>
          <p:cNvSpPr txBox="1">
            <a:spLocks noGrp="1"/>
          </p:cNvSpPr>
          <p:nvPr>
            <p:ph type="ft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sldNum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タイトルとコンテンツ">
  <p:cSld name="2_タイトルとコンテンツ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7"/>
          <p:cNvSpPr txBox="1"/>
          <p:nvPr/>
        </p:nvSpPr>
        <p:spPr>
          <a:xfrm>
            <a:off x="5202233" y="5458519"/>
            <a:ext cx="3941767" cy="271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167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Copyright © Benesse Corporation. All rights reserved</a:t>
            </a:r>
            <a:endParaRPr sz="1167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04" name="Google Shape;104;p17"/>
          <p:cNvCxnSpPr/>
          <p:nvPr/>
        </p:nvCxnSpPr>
        <p:spPr>
          <a:xfrm>
            <a:off x="612465" y="462063"/>
            <a:ext cx="7587574" cy="0"/>
          </a:xfrm>
          <a:prstGeom prst="straightConnector1">
            <a:avLst/>
          </a:prstGeom>
          <a:noFill/>
          <a:ln w="381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98">
          <p15:clr>
            <a:srgbClr val="FBAE40"/>
          </p15:clr>
        </p15:guide>
        <p15:guide id="2" pos="6136">
          <p15:clr>
            <a:srgbClr val="FBAE40"/>
          </p15:clr>
        </p15:guide>
        <p15:guide id="3" orient="horz" pos="4133">
          <p15:clr>
            <a:srgbClr val="FBAE40"/>
          </p15:clr>
        </p15:guide>
        <p15:guide id="4" orient="horz" pos="2160">
          <p15:clr>
            <a:srgbClr val="FBAE40"/>
          </p15:clr>
        </p15:guide>
        <p15:guide id="5" orient="horz" pos="18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ユーザー設定レイアウト">
  <p:cSld name="1_ユーザー設定レイアウト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" y="1295685"/>
            <a:ext cx="4264639" cy="4419315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5"/>
          <p:cNvSpPr txBox="1"/>
          <p:nvPr/>
        </p:nvSpPr>
        <p:spPr>
          <a:xfrm>
            <a:off x="417657" y="8507"/>
            <a:ext cx="7050328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A2A2A"/>
              </a:buClr>
              <a:buSzPts val="2400"/>
              <a:buFont typeface="MS PGothic"/>
              <a:buNone/>
            </a:pPr>
            <a:r>
              <a:rPr lang="ja-JP" sz="2400" b="0" i="0">
                <a:solidFill>
                  <a:srgbClr val="2A2A2A"/>
                </a:solidFill>
                <a:latin typeface="MS PGothic"/>
                <a:ea typeface="MS PGothic"/>
                <a:cs typeface="MS PGothic"/>
                <a:sym typeface="MS PGothic"/>
              </a:rPr>
              <a:t>日本各地にある古墳を調べて、名前を書きましょう。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2400" b="0" i="0">
                <a:solidFill>
                  <a:srgbClr val="2A2A2A"/>
                </a:solidFill>
                <a:latin typeface="MS PGothic"/>
                <a:ea typeface="MS PGothic"/>
                <a:cs typeface="MS PGothic"/>
                <a:sym typeface="MS PGothic"/>
              </a:rPr>
              <a:t>場所には、矢印をおき、都道府県名を書きましょう。</a:t>
            </a:r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body" idx="1"/>
          </p:nvPr>
        </p:nvSpPr>
        <p:spPr>
          <a:xfrm>
            <a:off x="5823225" y="1185425"/>
            <a:ext cx="2935800" cy="568500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2"/>
          </p:nvPr>
        </p:nvSpPr>
        <p:spPr>
          <a:xfrm>
            <a:off x="5823224" y="2021471"/>
            <a:ext cx="2935800" cy="568500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/>
          <p:nvPr/>
        </p:nvSpPr>
        <p:spPr>
          <a:xfrm>
            <a:off x="6347874" y="5499556"/>
            <a:ext cx="2995048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イラスト出典：いらすとや　https://www.irasutoya.com/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Google Shape;30;p5"/>
          <p:cNvSpPr txBox="1"/>
          <p:nvPr/>
        </p:nvSpPr>
        <p:spPr>
          <a:xfrm>
            <a:off x="4510538" y="1246325"/>
            <a:ext cx="1219200" cy="4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都道府県名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31;p5"/>
          <p:cNvSpPr txBox="1"/>
          <p:nvPr/>
        </p:nvSpPr>
        <p:spPr>
          <a:xfrm>
            <a:off x="4510538" y="2099850"/>
            <a:ext cx="1219200" cy="4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古墳の名前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5"/>
          <p:cNvSpPr/>
          <p:nvPr/>
        </p:nvSpPr>
        <p:spPr>
          <a:xfrm>
            <a:off x="4665450" y="2953375"/>
            <a:ext cx="4014300" cy="2421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画像（しゃしん）を</a:t>
            </a:r>
            <a:endParaRPr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入れましょう</a:t>
            </a:r>
            <a:endParaRPr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 スライド" type="title">
  <p:cSld name="TITLE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dt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ft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sldNum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コンテンツ" type="obj">
  <p:cSld name="OBJEC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7"/>
          <p:cNvSpPr txBox="1"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dt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ft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つのコンテンツ" type="twoObj">
  <p:cSld name="TWO_OBJECTS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1"/>
          </p:nvPr>
        </p:nvSpPr>
        <p:spPr>
          <a:xfrm>
            <a:off x="628650" y="1521354"/>
            <a:ext cx="3886200" cy="36261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body" idx="2"/>
          </p:nvPr>
        </p:nvSpPr>
        <p:spPr>
          <a:xfrm>
            <a:off x="4629150" y="1521354"/>
            <a:ext cx="3886200" cy="36261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dt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ft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sldNum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比較" type="twoTxTwoObj">
  <p:cSld name="TWO_OBJECTS_WITH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61" name="Google Shape;61;p10"/>
          <p:cNvSpPr txBox="1">
            <a:spLocks noGrp="1"/>
          </p:cNvSpPr>
          <p:nvPr>
            <p:ph type="body" idx="2"/>
          </p:nvPr>
        </p:nvSpPr>
        <p:spPr>
          <a:xfrm>
            <a:off x="629842" y="2087563"/>
            <a:ext cx="3868340" cy="30704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" name="Google Shape;62;p10"/>
          <p:cNvSpPr txBox="1">
            <a:spLocks noGrp="1"/>
          </p:cNvSpPr>
          <p:nvPr>
            <p:ph type="body" idx="3"/>
          </p:nvPr>
        </p:nvSpPr>
        <p:spPr>
          <a:xfrm>
            <a:off x="4629150" y="1400969"/>
            <a:ext cx="3887391" cy="6865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body" idx="4"/>
          </p:nvPr>
        </p:nvSpPr>
        <p:spPr>
          <a:xfrm>
            <a:off x="4629150" y="2087563"/>
            <a:ext cx="3887391" cy="30704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dt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ft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sldNum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のみ" type="titleOnly">
  <p:cSld name="TITLE_ONLY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1"/>
          <p:cNvSpPr txBox="1"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コンテンツ" type="objTx">
  <p:cSld name="OBJECT_WITH_CAPTION_TEX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3"/>
          <p:cNvSpPr txBox="1"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body" idx="1"/>
          </p:nvPr>
        </p:nvSpPr>
        <p:spPr>
          <a:xfrm>
            <a:off x="3887391" y="822855"/>
            <a:ext cx="4629150" cy="4061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body" idx="2"/>
          </p:nvPr>
        </p:nvSpPr>
        <p:spPr>
          <a:xfrm>
            <a:off x="629841" y="1714500"/>
            <a:ext cx="2949178" cy="3176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80" name="Google Shape;80;p13"/>
          <p:cNvSpPr txBox="1">
            <a:spLocks noGrp="1"/>
          </p:cNvSpPr>
          <p:nvPr>
            <p:ph type="dt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ft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sldNum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図" type="picTx">
  <p:cSld name="PICTURE_WITH_CAPTION_TEXT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4"/>
          <p:cNvSpPr txBox="1"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4"/>
          <p:cNvSpPr>
            <a:spLocks noGrp="1"/>
          </p:cNvSpPr>
          <p:nvPr>
            <p:ph type="pic" idx="2"/>
          </p:nvPr>
        </p:nvSpPr>
        <p:spPr>
          <a:xfrm>
            <a:off x="3887391" y="822855"/>
            <a:ext cx="4629150" cy="4061354"/>
          </a:xfrm>
          <a:prstGeom prst="rect">
            <a:avLst/>
          </a:prstGeom>
          <a:noFill/>
          <a:ln>
            <a:noFill/>
          </a:ln>
        </p:spPr>
      </p:sp>
      <p:sp>
        <p:nvSpPr>
          <p:cNvPr id="86" name="Google Shape;86;p14"/>
          <p:cNvSpPr txBox="1">
            <a:spLocks noGrp="1"/>
          </p:cNvSpPr>
          <p:nvPr>
            <p:ph type="body" idx="1"/>
          </p:nvPr>
        </p:nvSpPr>
        <p:spPr>
          <a:xfrm>
            <a:off x="629841" y="1714500"/>
            <a:ext cx="2949178" cy="3176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dt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ft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sldNum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/>
          <p:cNvSpPr txBox="1"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3"/>
          <p:cNvSpPr txBox="1"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"/>
          <p:cNvSpPr txBox="1">
            <a:spLocks noGrp="1"/>
          </p:cNvSpPr>
          <p:nvPr>
            <p:ph type="dt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ft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sldNum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6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9E89F87C-49EB-4177-C277-9EB333004B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Google Shape;109;p1">
            <a:extLst>
              <a:ext uri="{FF2B5EF4-FFF2-40B4-BE49-F238E27FC236}">
                <a16:creationId xmlns:a16="http://schemas.microsoft.com/office/drawing/2014/main" id="{46B53593-CC28-63F1-0D5A-BFC0138F1440}"/>
              </a:ext>
            </a:extLst>
          </p:cNvPr>
          <p:cNvSpPr/>
          <p:nvPr/>
        </p:nvSpPr>
        <p:spPr>
          <a:xfrm>
            <a:off x="8353887" y="0"/>
            <a:ext cx="790200" cy="790200"/>
          </a:xfrm>
          <a:prstGeom prst="rect">
            <a:avLst/>
          </a:prstGeom>
          <a:solidFill>
            <a:srgbClr val="BBD6EE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弥生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Google Shape;110;p1">
            <a:extLst>
              <a:ext uri="{FF2B5EF4-FFF2-40B4-BE49-F238E27FC236}">
                <a16:creationId xmlns:a16="http://schemas.microsoft.com/office/drawing/2014/main" id="{ECF34A78-0112-E8A0-220E-1D0234E71130}"/>
              </a:ext>
            </a:extLst>
          </p:cNvPr>
          <p:cNvSpPr/>
          <p:nvPr/>
        </p:nvSpPr>
        <p:spPr>
          <a:xfrm>
            <a:off x="0" y="0"/>
            <a:ext cx="790200" cy="790200"/>
          </a:xfrm>
          <a:prstGeom prst="rect">
            <a:avLst/>
          </a:prstGeom>
          <a:solidFill>
            <a:srgbClr val="FEE59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縄文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32682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"/>
          <p:cNvSpPr/>
          <p:nvPr/>
        </p:nvSpPr>
        <p:spPr>
          <a:xfrm rot="-1159993">
            <a:off x="1313895" y="2006354"/>
            <a:ext cx="484632" cy="978408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dk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2"/>
          <p:cNvSpPr txBox="1">
            <a:spLocks noGrp="1"/>
          </p:cNvSpPr>
          <p:nvPr>
            <p:ph type="body" idx="1"/>
          </p:nvPr>
        </p:nvSpPr>
        <p:spPr>
          <a:xfrm>
            <a:off x="5823225" y="1185425"/>
            <a:ext cx="2935800" cy="568500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71450" lvl="0" indent="-38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/>
          </a:p>
        </p:txBody>
      </p:sp>
      <p:sp>
        <p:nvSpPr>
          <p:cNvPr id="118" name="Google Shape;118;p2"/>
          <p:cNvSpPr txBox="1">
            <a:spLocks noGrp="1"/>
          </p:cNvSpPr>
          <p:nvPr>
            <p:ph type="body" idx="2"/>
          </p:nvPr>
        </p:nvSpPr>
        <p:spPr>
          <a:xfrm>
            <a:off x="5823224" y="2021471"/>
            <a:ext cx="2935800" cy="568500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71450" lvl="0" indent="-38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3531d9f2a56_0_10"/>
          <p:cNvSpPr txBox="1"/>
          <p:nvPr/>
        </p:nvSpPr>
        <p:spPr>
          <a:xfrm>
            <a:off x="648075" y="71025"/>
            <a:ext cx="5286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+mj-ea"/>
                <a:ea typeface="+mj-ea"/>
                <a:cs typeface="Arial"/>
                <a:sym typeface="Arial"/>
              </a:rPr>
              <a:t>【</a:t>
            </a:r>
            <a:r>
              <a:rPr lang="ja-JP" sz="1800">
                <a:solidFill>
                  <a:schemeClr val="dk1"/>
                </a:solidFill>
                <a:latin typeface="+mj-ea"/>
                <a:ea typeface="+mj-ea"/>
              </a:rPr>
              <a:t>Google</a:t>
            </a:r>
            <a:r>
              <a:rPr lang="ja-JP" sz="1800">
                <a:solidFill>
                  <a:schemeClr val="dk1"/>
                </a:solidFill>
                <a:latin typeface="+mj-ea"/>
                <a:ea typeface="+mj-ea"/>
                <a:cs typeface="Arial"/>
                <a:sym typeface="Arial"/>
              </a:rPr>
              <a:t> </a:t>
            </a:r>
            <a:r>
              <a:rPr lang="ja-JP" sz="1800">
                <a:solidFill>
                  <a:schemeClr val="dk1"/>
                </a:solidFill>
                <a:latin typeface="+mj-ea"/>
                <a:ea typeface="+mj-ea"/>
              </a:rPr>
              <a:t>スライド</a:t>
            </a:r>
            <a:r>
              <a:rPr lang="ja-JP" sz="1800">
                <a:solidFill>
                  <a:schemeClr val="dk1"/>
                </a:solidFill>
                <a:latin typeface="+mj-ea"/>
                <a:ea typeface="+mj-ea"/>
                <a:cs typeface="Arial"/>
                <a:sym typeface="Arial"/>
              </a:rPr>
              <a:t>】スライドの色を変える方法</a:t>
            </a:r>
            <a:endParaRPr>
              <a:latin typeface="+mj-ea"/>
              <a:ea typeface="+mj-ea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5FBB9C4-D8FC-A2CD-5DF5-B82414967F47}"/>
              </a:ext>
            </a:extLst>
          </p:cNvPr>
          <p:cNvSpPr txBox="1"/>
          <p:nvPr/>
        </p:nvSpPr>
        <p:spPr>
          <a:xfrm>
            <a:off x="1748938" y="5337714"/>
            <a:ext cx="7164941" cy="25391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r"/>
            <a:r>
              <a:rPr lang="en-US" altLang="ja-JP" sz="1050" b="0" i="0">
                <a:solidFill>
                  <a:srgbClr val="000000"/>
                </a:solidFill>
                <a:effectLst/>
                <a:latin typeface="+mj-ea"/>
                <a:ea typeface="+mj-ea"/>
              </a:rPr>
              <a:t>Google </a:t>
            </a:r>
            <a:r>
              <a:rPr lang="ja-JP" altLang="en-US" sz="1050" b="0" i="0">
                <a:solidFill>
                  <a:srgbClr val="000000"/>
                </a:solidFill>
                <a:effectLst/>
                <a:latin typeface="+mj-ea"/>
                <a:ea typeface="+mj-ea"/>
              </a:rPr>
              <a:t>スライドは</a:t>
            </a:r>
            <a:r>
              <a:rPr lang="en-US" altLang="ja-JP" sz="1050" b="0" i="0">
                <a:solidFill>
                  <a:srgbClr val="000000"/>
                </a:solidFill>
                <a:effectLst/>
                <a:latin typeface="+mj-ea"/>
                <a:ea typeface="+mj-ea"/>
              </a:rPr>
              <a:t>Google LLC</a:t>
            </a:r>
            <a:r>
              <a:rPr lang="ja-JP" altLang="en-US" sz="1050" b="0" i="0">
                <a:solidFill>
                  <a:srgbClr val="000000"/>
                </a:solidFill>
                <a:effectLst/>
                <a:latin typeface="+mj-ea"/>
                <a:ea typeface="+mj-ea"/>
              </a:rPr>
              <a:t>の商標であり、本資料は</a:t>
            </a:r>
            <a:r>
              <a:rPr lang="en-US" altLang="ja-JP" sz="1050" b="0" i="0">
                <a:solidFill>
                  <a:srgbClr val="000000"/>
                </a:solidFill>
                <a:effectLst/>
                <a:latin typeface="+mj-ea"/>
                <a:ea typeface="+mj-ea"/>
              </a:rPr>
              <a:t>Google</a:t>
            </a:r>
            <a:r>
              <a:rPr lang="ja-JP" altLang="en-US" sz="1050" b="0" i="0">
                <a:solidFill>
                  <a:srgbClr val="000000"/>
                </a:solidFill>
                <a:effectLst/>
                <a:latin typeface="+mj-ea"/>
                <a:ea typeface="+mj-ea"/>
              </a:rPr>
              <a:t>によって承認または提携したものではありません。</a:t>
            </a:r>
            <a:endParaRPr lang="ja-JP" altLang="en-US" sz="1050">
              <a:latin typeface="+mj-ea"/>
              <a:ea typeface="+mj-ea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674D0CCF-444F-E6F5-D108-B844EA9E25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3475" y="583222"/>
            <a:ext cx="7192962" cy="470351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B0B878A6-3438-4A3D-B08A-DFC2661AE617}"/>
</file>

<file path=customXml/itemProps2.xml><?xml version="1.0" encoding="utf-8"?>
<ds:datastoreItem xmlns:ds="http://schemas.openxmlformats.org/officeDocument/2006/customXml" ds:itemID="{D4D0A2E7-8A37-4F5E-A16F-F1BC2E07D2B6}"/>
</file>

<file path=customXml/itemProps3.xml><?xml version="1.0" encoding="utf-8"?>
<ds:datastoreItem xmlns:ds="http://schemas.openxmlformats.org/officeDocument/2006/customXml" ds:itemID="{F5F58A65-35BA-470E-849C-D5F36CD04EB6}"/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(16:10)</PresentationFormat>
  <Slides>3</Slides>
  <Notes>2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テーマ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revision>1</cp:revision>
  <dcterms:created xsi:type="dcterms:W3CDTF">2025-05-28T05:40:28Z</dcterms:created>
  <dcterms:modified xsi:type="dcterms:W3CDTF">2025-05-28T05:40:33Z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