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8"/>
  </p:notesMasterIdLst>
  <p:sldIdLst>
    <p:sldId id="269" r:id="rId2"/>
    <p:sldId id="260" r:id="rId3"/>
    <p:sldId id="268" r:id="rId4"/>
    <p:sldId id="259" r:id="rId5"/>
    <p:sldId id="261" r:id="rId6"/>
    <p:sldId id="258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A04CF7-0C51-4689-A2EE-D02F02057D9D}" v="3" dt="2025-05-19T01:29:28.0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424" y="6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84FDD-5B3D-433F-9145-D6D2614E2A29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737E5-DC1D-4485-AD82-C2E757667B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229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3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30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92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48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23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187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214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18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314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95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18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56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0A2790-BC70-DEE5-1AC1-E183E3F0065E}"/>
              </a:ext>
            </a:extLst>
          </p:cNvPr>
          <p:cNvSpPr txBox="1"/>
          <p:nvPr/>
        </p:nvSpPr>
        <p:spPr>
          <a:xfrm>
            <a:off x="1939454" y="2211169"/>
            <a:ext cx="5955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当ファイルはワークシートの背景用画像を作成する際などに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お使いください。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778136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70063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5714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181094992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417281385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295171803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692898459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⑤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ばめん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/>
                        <a:ea typeface="ＭＳ Ｐゴシック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できごと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きもちメーター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9314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178428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28570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l"/>
                      <a:endParaRPr kumimoji="1" lang="en-US" altLang="ja-JP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291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944763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5714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181094992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417281385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295171803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692898459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714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610844"/>
              </p:ext>
            </p:extLst>
          </p:nvPr>
        </p:nvGraphicFramePr>
        <p:xfrm>
          <a:off x="245426" y="16480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28570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l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場面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38297" y="4411284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4FD4BA9-A44A-BB69-33F6-7D179A52C8BD}"/>
              </a:ext>
            </a:extLst>
          </p:cNvPr>
          <p:cNvCxnSpPr/>
          <p:nvPr/>
        </p:nvCxnSpPr>
        <p:spPr>
          <a:xfrm>
            <a:off x="250823" y="2169125"/>
            <a:ext cx="7825048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031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427B8BC-86C5-4569-85A4-14B79B6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819554"/>
              </p:ext>
            </p:extLst>
          </p:nvPr>
        </p:nvGraphicFramePr>
        <p:xfrm>
          <a:off x="273136" y="247937"/>
          <a:ext cx="8671358" cy="5377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5714">
                  <a:extLst>
                    <a:ext uri="{9D8B030D-6E8A-4147-A177-3AD203B41FA5}">
                      <a16:colId xmlns:a16="http://schemas.microsoft.com/office/drawing/2014/main" val="126999958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181094992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4172813855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295171803"/>
                    </a:ext>
                  </a:extLst>
                </a:gridCol>
                <a:gridCol w="1565714">
                  <a:extLst>
                    <a:ext uri="{9D8B030D-6E8A-4147-A177-3AD203B41FA5}">
                      <a16:colId xmlns:a16="http://schemas.microsoft.com/office/drawing/2014/main" val="2692898459"/>
                    </a:ext>
                  </a:extLst>
                </a:gridCol>
                <a:gridCol w="842788">
                  <a:extLst>
                    <a:ext uri="{9D8B030D-6E8A-4147-A177-3AD203B41FA5}">
                      <a16:colId xmlns:a16="http://schemas.microsoft.com/office/drawing/2014/main" val="3129987471"/>
                    </a:ext>
                  </a:extLst>
                </a:gridCol>
              </a:tblGrid>
              <a:tr h="9040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⑤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ばめん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2781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できごと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069140"/>
                  </a:ext>
                </a:extLst>
              </a:tr>
              <a:tr h="2236465"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4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8580" marR="68580" marT="34290" marB="34290" vert="eaVert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きもちメーター</a:t>
                      </a:r>
                    </a:p>
                  </a:txBody>
                  <a:tcPr marL="68580" marR="68580" marT="34290" marB="34290" vert="eaVert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678366"/>
                  </a:ext>
                </a:extLst>
              </a:tr>
            </a:tbl>
          </a:graphicData>
        </a:graphic>
      </p:graphicFrame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8B99C8C-BA7E-0967-6E38-B488A11811A9}"/>
              </a:ext>
            </a:extLst>
          </p:cNvPr>
          <p:cNvCxnSpPr/>
          <p:nvPr/>
        </p:nvCxnSpPr>
        <p:spPr>
          <a:xfrm>
            <a:off x="266007" y="4511040"/>
            <a:ext cx="7825048" cy="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310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4C8854D-3B90-4F84-835E-BDC7E2A8B1A6}"/>
</file>

<file path=customXml/itemProps2.xml><?xml version="1.0" encoding="utf-8"?>
<ds:datastoreItem xmlns:ds="http://schemas.openxmlformats.org/officeDocument/2006/customXml" ds:itemID="{817A59A3-7EA5-4B8C-AE5B-E83333DE3D2C}"/>
</file>

<file path=customXml/itemProps3.xml><?xml version="1.0" encoding="utf-8"?>
<ds:datastoreItem xmlns:ds="http://schemas.openxmlformats.org/officeDocument/2006/customXml" ds:itemID="{24F861D5-A042-4886-8B8D-9226C90F8441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36</Words>
  <Application>Microsoft Office PowerPoint</Application>
  <PresentationFormat>画面に合わせる (16:10)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2025-05-19T01:29:28Z</dcterms:created>
  <dcterms:modified xsi:type="dcterms:W3CDTF">2025-05-19T01:29:35Z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