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6"/>
  </p:notesMasterIdLst>
  <p:sldIdLst>
    <p:sldId id="265" r:id="rId2"/>
    <p:sldId id="262" r:id="rId3"/>
    <p:sldId id="264" r:id="rId4"/>
    <p:sldId id="266" r:id="rId5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80622F-B4E7-488C-BC5D-E9FD6B882635}" v="3" dt="2025-05-09T02:00:32.6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424" y="6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984FDD-5B3D-433F-9145-D6D2614E2A29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737E5-DC1D-4485-AD82-C2E757667B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229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1pPr>
    <a:lvl2pPr marL="356602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2pPr>
    <a:lvl3pPr marL="713203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3pPr>
    <a:lvl4pPr marL="1069805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4pPr>
    <a:lvl5pPr marL="1426407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5pPr>
    <a:lvl6pPr marL="1783009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6pPr>
    <a:lvl7pPr marL="2139610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7pPr>
    <a:lvl8pPr marL="2496212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8pPr>
    <a:lvl9pPr marL="2852814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表は、背景設定してあります。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737E5-DC1D-4485-AD82-C2E757667B6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9226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表は背景設定してあります。</a:t>
            </a:r>
            <a:endParaRPr kumimoji="1" lang="en-US" altLang="ja-JP"/>
          </a:p>
          <a:p>
            <a:r>
              <a:rPr kumimoji="1" lang="ja-JP" altLang="en-US"/>
              <a:t>ハートのアイコンは、</a:t>
            </a:r>
            <a:r>
              <a:rPr kumimoji="1" lang="en-US" altLang="ja-JP"/>
              <a:t>10</a:t>
            </a:r>
            <a:r>
              <a:rPr kumimoji="1" lang="ja-JP" altLang="en-US"/>
              <a:t>こ重ねてあります。</a:t>
            </a:r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737E5-DC1D-4485-AD82-C2E757667B6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441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場面などが多い作品などでの活用を想定</a:t>
            </a:r>
            <a:endParaRPr kumimoji="1" lang="en-US" altLang="ja-JP"/>
          </a:p>
          <a:p>
            <a:pPr marL="0" marR="0" lvl="0" indent="0" algn="l" defTabSz="7132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表は背景設定してあります。</a:t>
            </a:r>
            <a:endParaRPr kumimoji="1" lang="en-US" altLang="ja-JP"/>
          </a:p>
          <a:p>
            <a:pPr marL="0" marR="0" lvl="0" indent="0" algn="l" defTabSz="7132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ハートのアイコンは、</a:t>
            </a:r>
            <a:r>
              <a:rPr kumimoji="1" lang="en-US" altLang="ja-JP"/>
              <a:t>10</a:t>
            </a:r>
            <a:r>
              <a:rPr kumimoji="1" lang="ja-JP" altLang="en-US"/>
              <a:t>こ重ねてあります。</a:t>
            </a:r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737E5-DC1D-4485-AD82-C2E757667B6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78779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場面などが多い作品などでの活用を想定（二人の気持ちを比較することを想定）</a:t>
            </a:r>
            <a:endParaRPr kumimoji="1" lang="en-US" altLang="ja-JP"/>
          </a:p>
          <a:p>
            <a:pPr marL="0" marR="0" lvl="0" indent="0" algn="l" defTabSz="7132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表は背景設定してあります。</a:t>
            </a:r>
            <a:endParaRPr kumimoji="1" lang="en-US" altLang="ja-JP"/>
          </a:p>
          <a:p>
            <a:pPr marL="0" marR="0" lvl="0" indent="0" algn="l" defTabSz="7132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アイコンは、</a:t>
            </a:r>
            <a:r>
              <a:rPr kumimoji="1" lang="en-US" altLang="ja-JP"/>
              <a:t>10</a:t>
            </a:r>
            <a:r>
              <a:rPr kumimoji="1" lang="ja-JP" altLang="en-US"/>
              <a:t>ずつ重ねてあります。</a:t>
            </a:r>
            <a:endParaRPr kumimoji="1" lang="en-US" altLang="ja-JP"/>
          </a:p>
          <a:p>
            <a:pPr marL="0" marR="0" lvl="0" indent="0" algn="l" defTabSz="7132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/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737E5-DC1D-4485-AD82-C2E757667B6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068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93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930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920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8489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23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187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8214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2186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5314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5959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187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F1816-6C7A-4798-80A6-9FA172986A6E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561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38E74C91-A157-7658-724B-5D557B6CABB1}"/>
              </a:ext>
            </a:extLst>
          </p:cNvPr>
          <p:cNvCxnSpPr>
            <a:cxnSpLocks/>
          </p:cNvCxnSpPr>
          <p:nvPr/>
        </p:nvCxnSpPr>
        <p:spPr>
          <a:xfrm>
            <a:off x="266007" y="4406086"/>
            <a:ext cx="7825048" cy="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グラフィックス 4" descr="魚 単色塗りつぶし">
            <a:extLst>
              <a:ext uri="{FF2B5EF4-FFF2-40B4-BE49-F238E27FC236}">
                <a16:creationId xmlns:a16="http://schemas.microsoft.com/office/drawing/2014/main" id="{FA675594-5E43-79F4-8814-9102F2E3F7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7029797" y="4101633"/>
            <a:ext cx="608907" cy="608907"/>
          </a:xfrm>
          <a:prstGeom prst="rect">
            <a:avLst/>
          </a:prstGeom>
        </p:spPr>
      </p:pic>
      <p:pic>
        <p:nvPicPr>
          <p:cNvPr id="6" name="グラフィックス 5" descr="魚 単色塗りつぶし">
            <a:extLst>
              <a:ext uri="{FF2B5EF4-FFF2-40B4-BE49-F238E27FC236}">
                <a16:creationId xmlns:a16="http://schemas.microsoft.com/office/drawing/2014/main" id="{BE84355C-BBE5-A53D-7B5C-BAF45605DE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5455920" y="4101633"/>
            <a:ext cx="608907" cy="608907"/>
          </a:xfrm>
          <a:prstGeom prst="rect">
            <a:avLst/>
          </a:prstGeom>
        </p:spPr>
      </p:pic>
      <p:pic>
        <p:nvPicPr>
          <p:cNvPr id="7" name="グラフィックス 6" descr="魚 単色塗りつぶし">
            <a:extLst>
              <a:ext uri="{FF2B5EF4-FFF2-40B4-BE49-F238E27FC236}">
                <a16:creationId xmlns:a16="http://schemas.microsoft.com/office/drawing/2014/main" id="{BBAE0B6D-5840-2FFA-298D-7CF645CA74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3954087" y="4129985"/>
            <a:ext cx="608907" cy="608907"/>
          </a:xfrm>
          <a:prstGeom prst="rect">
            <a:avLst/>
          </a:prstGeom>
        </p:spPr>
      </p:pic>
      <p:pic>
        <p:nvPicPr>
          <p:cNvPr id="8" name="グラフィックス 7" descr="魚 単色塗りつぶし">
            <a:extLst>
              <a:ext uri="{FF2B5EF4-FFF2-40B4-BE49-F238E27FC236}">
                <a16:creationId xmlns:a16="http://schemas.microsoft.com/office/drawing/2014/main" id="{6AE5DB74-4C70-DE03-93B4-A1E4EACF92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2380211" y="4101633"/>
            <a:ext cx="608907" cy="608907"/>
          </a:xfrm>
          <a:prstGeom prst="rect">
            <a:avLst/>
          </a:prstGeom>
        </p:spPr>
      </p:pic>
      <p:pic>
        <p:nvPicPr>
          <p:cNvPr id="9" name="グラフィックス 8" descr="魚 単色塗りつぶし">
            <a:extLst>
              <a:ext uri="{FF2B5EF4-FFF2-40B4-BE49-F238E27FC236}">
                <a16:creationId xmlns:a16="http://schemas.microsoft.com/office/drawing/2014/main" id="{55269458-9E6E-9A04-F755-1D3F088224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739832" y="4101633"/>
            <a:ext cx="608907" cy="608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887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グラフィックス 10" descr="バッジ: ハート 単色塗りつぶし">
            <a:extLst>
              <a:ext uri="{FF2B5EF4-FFF2-40B4-BE49-F238E27FC236}">
                <a16:creationId xmlns:a16="http://schemas.microsoft.com/office/drawing/2014/main" id="{B49A352C-ACF2-B3A6-B610-33A9F0ADFA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12" name="グラフィックス 11" descr="バッジ: ハート 単色塗りつぶし">
            <a:extLst>
              <a:ext uri="{FF2B5EF4-FFF2-40B4-BE49-F238E27FC236}">
                <a16:creationId xmlns:a16="http://schemas.microsoft.com/office/drawing/2014/main" id="{197EAD15-2E43-755B-A0C5-69C0381506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13" name="グラフィックス 12" descr="バッジ: ハート 単色塗りつぶし">
            <a:extLst>
              <a:ext uri="{FF2B5EF4-FFF2-40B4-BE49-F238E27FC236}">
                <a16:creationId xmlns:a16="http://schemas.microsoft.com/office/drawing/2014/main" id="{221075F3-75E5-EC9D-B407-F55B128848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14" name="グラフィックス 13" descr="バッジ: ハート 単色塗りつぶし">
            <a:extLst>
              <a:ext uri="{FF2B5EF4-FFF2-40B4-BE49-F238E27FC236}">
                <a16:creationId xmlns:a16="http://schemas.microsoft.com/office/drawing/2014/main" id="{B4C4B26D-DA74-D507-92C1-51834F29F6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15" name="グラフィックス 14" descr="バッジ: ハート 単色塗りつぶし">
            <a:extLst>
              <a:ext uri="{FF2B5EF4-FFF2-40B4-BE49-F238E27FC236}">
                <a16:creationId xmlns:a16="http://schemas.microsoft.com/office/drawing/2014/main" id="{7FC9FDC4-CAF0-D034-032C-375F7AA76C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16" name="グラフィックス 15" descr="バッジ: ハート 単色塗りつぶし">
            <a:extLst>
              <a:ext uri="{FF2B5EF4-FFF2-40B4-BE49-F238E27FC236}">
                <a16:creationId xmlns:a16="http://schemas.microsoft.com/office/drawing/2014/main" id="{4474D693-7B53-80FC-A7E9-11B08FFAB6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17" name="グラフィックス 16" descr="バッジ: ハート 単色塗りつぶし">
            <a:extLst>
              <a:ext uri="{FF2B5EF4-FFF2-40B4-BE49-F238E27FC236}">
                <a16:creationId xmlns:a16="http://schemas.microsoft.com/office/drawing/2014/main" id="{4F625E62-5ED4-0E5F-2480-942D5A85EA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18" name="グラフィックス 17" descr="バッジ: ハート 単色塗りつぶし">
            <a:extLst>
              <a:ext uri="{FF2B5EF4-FFF2-40B4-BE49-F238E27FC236}">
                <a16:creationId xmlns:a16="http://schemas.microsoft.com/office/drawing/2014/main" id="{9D8710C2-85DE-EEF9-833F-E8FC7B5AAE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19" name="グラフィックス 18" descr="バッジ: ハート 単色塗りつぶし">
            <a:extLst>
              <a:ext uri="{FF2B5EF4-FFF2-40B4-BE49-F238E27FC236}">
                <a16:creationId xmlns:a16="http://schemas.microsoft.com/office/drawing/2014/main" id="{C109550E-2497-4105-865D-3A410C3105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20" name="グラフィックス 19" descr="バッジ: ハート 単色塗りつぶし">
            <a:extLst>
              <a:ext uri="{FF2B5EF4-FFF2-40B4-BE49-F238E27FC236}">
                <a16:creationId xmlns:a16="http://schemas.microsoft.com/office/drawing/2014/main" id="{3E54E9D7-C2D2-1B2E-FF39-1D1C8B10E3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21" name="グラフィックス 20" descr="バッジ: ハート 単色塗りつぶし">
            <a:extLst>
              <a:ext uri="{FF2B5EF4-FFF2-40B4-BE49-F238E27FC236}">
                <a16:creationId xmlns:a16="http://schemas.microsoft.com/office/drawing/2014/main" id="{03EB43D8-75BA-B06A-55EB-D6AFB32B1A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A387693-5FCF-8146-83C0-08E3984DFC19}"/>
              </a:ext>
            </a:extLst>
          </p:cNvPr>
          <p:cNvSpPr txBox="1"/>
          <p:nvPr/>
        </p:nvSpPr>
        <p:spPr>
          <a:xfrm>
            <a:off x="8277834" y="1509386"/>
            <a:ext cx="430887" cy="15657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8EC878C-E9F6-7C58-BB2B-BD3D5384AE0A}"/>
              </a:ext>
            </a:extLst>
          </p:cNvPr>
          <p:cNvSpPr txBox="1"/>
          <p:nvPr/>
        </p:nvSpPr>
        <p:spPr>
          <a:xfrm>
            <a:off x="8277834" y="3695178"/>
            <a:ext cx="430887" cy="15657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</p:spTree>
    <p:extLst>
      <p:ext uri="{BB962C8B-B14F-4D97-AF65-F5344CB8AC3E}">
        <p14:creationId xmlns:p14="http://schemas.microsoft.com/office/powerpoint/2010/main" val="1412229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636B7E-3E7C-F69D-111F-C69A99B32084}"/>
              </a:ext>
            </a:extLst>
          </p:cNvPr>
          <p:cNvSpPr txBox="1"/>
          <p:nvPr/>
        </p:nvSpPr>
        <p:spPr>
          <a:xfrm>
            <a:off x="8277834" y="1509386"/>
            <a:ext cx="430887" cy="15657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079B3D8-38F4-03E3-E821-598C50CC8DE8}"/>
              </a:ext>
            </a:extLst>
          </p:cNvPr>
          <p:cNvSpPr txBox="1"/>
          <p:nvPr/>
        </p:nvSpPr>
        <p:spPr>
          <a:xfrm>
            <a:off x="8277834" y="3695178"/>
            <a:ext cx="430887" cy="15657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pic>
        <p:nvPicPr>
          <p:cNvPr id="4" name="グラフィックス 3" descr="バッジ: ハート 単色塗りつぶし">
            <a:extLst>
              <a:ext uri="{FF2B5EF4-FFF2-40B4-BE49-F238E27FC236}">
                <a16:creationId xmlns:a16="http://schemas.microsoft.com/office/drawing/2014/main" id="{020E8C7A-0F5E-3D1F-7645-3411CC59E8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5" name="グラフィックス 4" descr="バッジ: ハート 単色塗りつぶし">
            <a:extLst>
              <a:ext uri="{FF2B5EF4-FFF2-40B4-BE49-F238E27FC236}">
                <a16:creationId xmlns:a16="http://schemas.microsoft.com/office/drawing/2014/main" id="{31CCBEA8-79DB-BA26-615E-DD1CB3CAA5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6" name="グラフィックス 5" descr="バッジ: ハート 単色塗りつぶし">
            <a:extLst>
              <a:ext uri="{FF2B5EF4-FFF2-40B4-BE49-F238E27FC236}">
                <a16:creationId xmlns:a16="http://schemas.microsoft.com/office/drawing/2014/main" id="{8F99981A-E454-5C9E-4E78-20FEC4D535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7" name="グラフィックス 6" descr="バッジ: ハート 単色塗りつぶし">
            <a:extLst>
              <a:ext uri="{FF2B5EF4-FFF2-40B4-BE49-F238E27FC236}">
                <a16:creationId xmlns:a16="http://schemas.microsoft.com/office/drawing/2014/main" id="{F0A05F94-1A72-46E8-7370-4A2973C33B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8" name="グラフィックス 7" descr="バッジ: ハート 単色塗りつぶし">
            <a:extLst>
              <a:ext uri="{FF2B5EF4-FFF2-40B4-BE49-F238E27FC236}">
                <a16:creationId xmlns:a16="http://schemas.microsoft.com/office/drawing/2014/main" id="{C441ADE6-655C-2E7C-AC8B-9BDD7A2410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9" name="グラフィックス 8" descr="バッジ: ハート 単色塗りつぶし">
            <a:extLst>
              <a:ext uri="{FF2B5EF4-FFF2-40B4-BE49-F238E27FC236}">
                <a16:creationId xmlns:a16="http://schemas.microsoft.com/office/drawing/2014/main" id="{5A2FBF13-DC28-D522-024B-A3495F1089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10" name="グラフィックス 9" descr="バッジ: ハート 単色塗りつぶし">
            <a:extLst>
              <a:ext uri="{FF2B5EF4-FFF2-40B4-BE49-F238E27FC236}">
                <a16:creationId xmlns:a16="http://schemas.microsoft.com/office/drawing/2014/main" id="{127678E1-586F-0DCB-3FBA-3B28CFCDF9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11" name="グラフィックス 10" descr="バッジ: ハート 単色塗りつぶし">
            <a:extLst>
              <a:ext uri="{FF2B5EF4-FFF2-40B4-BE49-F238E27FC236}">
                <a16:creationId xmlns:a16="http://schemas.microsoft.com/office/drawing/2014/main" id="{6BA59A3A-E226-8958-1EF6-B9F3964A30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12" name="グラフィックス 11" descr="バッジ: ハート 単色塗りつぶし">
            <a:extLst>
              <a:ext uri="{FF2B5EF4-FFF2-40B4-BE49-F238E27FC236}">
                <a16:creationId xmlns:a16="http://schemas.microsoft.com/office/drawing/2014/main" id="{DD228E6A-2854-68B3-CC76-B2969C6A96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13" name="グラフィックス 12" descr="バッジ: ハート 単色塗りつぶし">
            <a:extLst>
              <a:ext uri="{FF2B5EF4-FFF2-40B4-BE49-F238E27FC236}">
                <a16:creationId xmlns:a16="http://schemas.microsoft.com/office/drawing/2014/main" id="{A02BA183-F44D-47AC-2638-A3B77F5434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14" name="グラフィックス 13" descr="バッジ: ハート 単色塗りつぶし">
            <a:extLst>
              <a:ext uri="{FF2B5EF4-FFF2-40B4-BE49-F238E27FC236}">
                <a16:creationId xmlns:a16="http://schemas.microsoft.com/office/drawing/2014/main" id="{EA612A3C-D6D3-C673-903C-D2BB85ED9E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092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B4E39C4-264A-1D6B-5C6F-18F1697C2130}"/>
              </a:ext>
            </a:extLst>
          </p:cNvPr>
          <p:cNvSpPr txBox="1"/>
          <p:nvPr/>
        </p:nvSpPr>
        <p:spPr>
          <a:xfrm>
            <a:off x="8277834" y="1509386"/>
            <a:ext cx="430887" cy="15657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50FB079-0043-435C-F5FF-F8D3FFD60BD4}"/>
              </a:ext>
            </a:extLst>
          </p:cNvPr>
          <p:cNvSpPr txBox="1"/>
          <p:nvPr/>
        </p:nvSpPr>
        <p:spPr>
          <a:xfrm>
            <a:off x="8277834" y="3695178"/>
            <a:ext cx="430887" cy="15657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pic>
        <p:nvPicPr>
          <p:cNvPr id="9" name="グラフィックス 8" descr="バッジ: 新着 単色塗りつぶし">
            <a:extLst>
              <a:ext uri="{FF2B5EF4-FFF2-40B4-BE49-F238E27FC236}">
                <a16:creationId xmlns:a16="http://schemas.microsoft.com/office/drawing/2014/main" id="{E28CA948-46FB-DF10-98B8-1261672B19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70000" y="4122317"/>
            <a:ext cx="540000" cy="540000"/>
          </a:xfrm>
          <a:prstGeom prst="rect">
            <a:avLst/>
          </a:prstGeom>
        </p:spPr>
      </p:pic>
      <p:pic>
        <p:nvPicPr>
          <p:cNvPr id="10" name="グラフィックス 9" descr="バッジ: ハート 単色塗りつぶし">
            <a:extLst>
              <a:ext uri="{FF2B5EF4-FFF2-40B4-BE49-F238E27FC236}">
                <a16:creationId xmlns:a16="http://schemas.microsoft.com/office/drawing/2014/main" id="{01ACC7DC-6E8D-E28D-8310-27135FA6E3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70000" y="1905707"/>
            <a:ext cx="540000" cy="540000"/>
          </a:xfrm>
          <a:prstGeom prst="rect">
            <a:avLst/>
          </a:prstGeom>
        </p:spPr>
      </p:pic>
      <p:pic>
        <p:nvPicPr>
          <p:cNvPr id="11" name="グラフィックス 10" descr="バッジ: ハート 単色塗りつぶし">
            <a:extLst>
              <a:ext uri="{FF2B5EF4-FFF2-40B4-BE49-F238E27FC236}">
                <a16:creationId xmlns:a16="http://schemas.microsoft.com/office/drawing/2014/main" id="{3057406B-788D-E3DE-4E44-29AB59F477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70000" y="1905707"/>
            <a:ext cx="540000" cy="540000"/>
          </a:xfrm>
          <a:prstGeom prst="rect">
            <a:avLst/>
          </a:prstGeom>
        </p:spPr>
      </p:pic>
      <p:pic>
        <p:nvPicPr>
          <p:cNvPr id="12" name="グラフィックス 11" descr="バッジ: ハート 単色塗りつぶし">
            <a:extLst>
              <a:ext uri="{FF2B5EF4-FFF2-40B4-BE49-F238E27FC236}">
                <a16:creationId xmlns:a16="http://schemas.microsoft.com/office/drawing/2014/main" id="{E5E597BB-E26F-44CC-A565-D2F62F56F5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70000" y="1905707"/>
            <a:ext cx="540000" cy="540000"/>
          </a:xfrm>
          <a:prstGeom prst="rect">
            <a:avLst/>
          </a:prstGeom>
        </p:spPr>
      </p:pic>
      <p:pic>
        <p:nvPicPr>
          <p:cNvPr id="13" name="グラフィックス 12" descr="バッジ: ハート 単色塗りつぶし">
            <a:extLst>
              <a:ext uri="{FF2B5EF4-FFF2-40B4-BE49-F238E27FC236}">
                <a16:creationId xmlns:a16="http://schemas.microsoft.com/office/drawing/2014/main" id="{4944B0C0-520A-7CF9-5295-CC4A5305FC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70000" y="1905707"/>
            <a:ext cx="540000" cy="540000"/>
          </a:xfrm>
          <a:prstGeom prst="rect">
            <a:avLst/>
          </a:prstGeom>
        </p:spPr>
      </p:pic>
      <p:pic>
        <p:nvPicPr>
          <p:cNvPr id="14" name="グラフィックス 13" descr="バッジ: ハート 単色塗りつぶし">
            <a:extLst>
              <a:ext uri="{FF2B5EF4-FFF2-40B4-BE49-F238E27FC236}">
                <a16:creationId xmlns:a16="http://schemas.microsoft.com/office/drawing/2014/main" id="{06FCCA41-EE10-B319-93F2-82DA8C9E2E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70000" y="1905707"/>
            <a:ext cx="540000" cy="540000"/>
          </a:xfrm>
          <a:prstGeom prst="rect">
            <a:avLst/>
          </a:prstGeom>
        </p:spPr>
      </p:pic>
      <p:pic>
        <p:nvPicPr>
          <p:cNvPr id="15" name="グラフィックス 14" descr="バッジ: ハート 単色塗りつぶし">
            <a:extLst>
              <a:ext uri="{FF2B5EF4-FFF2-40B4-BE49-F238E27FC236}">
                <a16:creationId xmlns:a16="http://schemas.microsoft.com/office/drawing/2014/main" id="{A3AAC26C-58D9-BCBE-7426-137C9172EF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70000" y="1905707"/>
            <a:ext cx="540000" cy="540000"/>
          </a:xfrm>
          <a:prstGeom prst="rect">
            <a:avLst/>
          </a:prstGeom>
        </p:spPr>
      </p:pic>
      <p:pic>
        <p:nvPicPr>
          <p:cNvPr id="16" name="グラフィックス 15" descr="バッジ: ハート 単色塗りつぶし">
            <a:extLst>
              <a:ext uri="{FF2B5EF4-FFF2-40B4-BE49-F238E27FC236}">
                <a16:creationId xmlns:a16="http://schemas.microsoft.com/office/drawing/2014/main" id="{722963F4-5720-8A42-CA0C-DCEA96AB1A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70000" y="1905707"/>
            <a:ext cx="540000" cy="540000"/>
          </a:xfrm>
          <a:prstGeom prst="rect">
            <a:avLst/>
          </a:prstGeom>
        </p:spPr>
      </p:pic>
      <p:pic>
        <p:nvPicPr>
          <p:cNvPr id="17" name="グラフィックス 16" descr="バッジ: ハート 単色塗りつぶし">
            <a:extLst>
              <a:ext uri="{FF2B5EF4-FFF2-40B4-BE49-F238E27FC236}">
                <a16:creationId xmlns:a16="http://schemas.microsoft.com/office/drawing/2014/main" id="{AE7B949D-874B-E736-611D-610E826928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70000" y="1905707"/>
            <a:ext cx="540000" cy="540000"/>
          </a:xfrm>
          <a:prstGeom prst="rect">
            <a:avLst/>
          </a:prstGeom>
        </p:spPr>
      </p:pic>
      <p:pic>
        <p:nvPicPr>
          <p:cNvPr id="18" name="グラフィックス 17" descr="バッジ: ハート 単色塗りつぶし">
            <a:extLst>
              <a:ext uri="{FF2B5EF4-FFF2-40B4-BE49-F238E27FC236}">
                <a16:creationId xmlns:a16="http://schemas.microsoft.com/office/drawing/2014/main" id="{2F43D872-DC09-1C2D-FCB2-DF9FAE1FEA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70000" y="1905707"/>
            <a:ext cx="540000" cy="540000"/>
          </a:xfrm>
          <a:prstGeom prst="rect">
            <a:avLst/>
          </a:prstGeom>
        </p:spPr>
      </p:pic>
      <p:pic>
        <p:nvPicPr>
          <p:cNvPr id="19" name="グラフィックス 18" descr="バッジ: ハート 単色塗りつぶし">
            <a:extLst>
              <a:ext uri="{FF2B5EF4-FFF2-40B4-BE49-F238E27FC236}">
                <a16:creationId xmlns:a16="http://schemas.microsoft.com/office/drawing/2014/main" id="{66D372F1-EFD1-A195-7069-9F4F196C95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70000" y="1905707"/>
            <a:ext cx="540000" cy="540000"/>
          </a:xfrm>
          <a:prstGeom prst="rect">
            <a:avLst/>
          </a:prstGeom>
        </p:spPr>
      </p:pic>
      <p:pic>
        <p:nvPicPr>
          <p:cNvPr id="20" name="グラフィックス 19" descr="バッジ: ハート 単色塗りつぶし">
            <a:extLst>
              <a:ext uri="{FF2B5EF4-FFF2-40B4-BE49-F238E27FC236}">
                <a16:creationId xmlns:a16="http://schemas.microsoft.com/office/drawing/2014/main" id="{5515BCC0-0F9C-49E3-17C8-FFA0A20395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70000" y="1905707"/>
            <a:ext cx="540000" cy="540000"/>
          </a:xfrm>
          <a:prstGeom prst="rect">
            <a:avLst/>
          </a:prstGeom>
        </p:spPr>
      </p:pic>
      <p:pic>
        <p:nvPicPr>
          <p:cNvPr id="21" name="グラフィックス 20" descr="バッジ: 新着 単色塗りつぶし">
            <a:extLst>
              <a:ext uri="{FF2B5EF4-FFF2-40B4-BE49-F238E27FC236}">
                <a16:creationId xmlns:a16="http://schemas.microsoft.com/office/drawing/2014/main" id="{AEDDB52C-54AD-B43C-961B-12D52C66D5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70000" y="4122317"/>
            <a:ext cx="540000" cy="540000"/>
          </a:xfrm>
          <a:prstGeom prst="rect">
            <a:avLst/>
          </a:prstGeom>
        </p:spPr>
      </p:pic>
      <p:pic>
        <p:nvPicPr>
          <p:cNvPr id="22" name="グラフィックス 21" descr="バッジ: 新着 単色塗りつぶし">
            <a:extLst>
              <a:ext uri="{FF2B5EF4-FFF2-40B4-BE49-F238E27FC236}">
                <a16:creationId xmlns:a16="http://schemas.microsoft.com/office/drawing/2014/main" id="{67F76B24-AA75-9CA7-DFD3-A1253E2084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70000" y="4122317"/>
            <a:ext cx="540000" cy="540000"/>
          </a:xfrm>
          <a:prstGeom prst="rect">
            <a:avLst/>
          </a:prstGeom>
        </p:spPr>
      </p:pic>
      <p:pic>
        <p:nvPicPr>
          <p:cNvPr id="23" name="グラフィックス 22" descr="バッジ: 新着 単色塗りつぶし">
            <a:extLst>
              <a:ext uri="{FF2B5EF4-FFF2-40B4-BE49-F238E27FC236}">
                <a16:creationId xmlns:a16="http://schemas.microsoft.com/office/drawing/2014/main" id="{DFE25D83-BEAE-0C30-690F-21CB37433E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70000" y="4122317"/>
            <a:ext cx="540000" cy="540000"/>
          </a:xfrm>
          <a:prstGeom prst="rect">
            <a:avLst/>
          </a:prstGeom>
        </p:spPr>
      </p:pic>
      <p:pic>
        <p:nvPicPr>
          <p:cNvPr id="24" name="グラフィックス 23" descr="バッジ: 新着 単色塗りつぶし">
            <a:extLst>
              <a:ext uri="{FF2B5EF4-FFF2-40B4-BE49-F238E27FC236}">
                <a16:creationId xmlns:a16="http://schemas.microsoft.com/office/drawing/2014/main" id="{9D79876D-C7E1-2CC8-B7BD-794BE218F8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70000" y="4122317"/>
            <a:ext cx="540000" cy="540000"/>
          </a:xfrm>
          <a:prstGeom prst="rect">
            <a:avLst/>
          </a:prstGeom>
        </p:spPr>
      </p:pic>
      <p:pic>
        <p:nvPicPr>
          <p:cNvPr id="25" name="グラフィックス 24" descr="バッジ: 新着 単色塗りつぶし">
            <a:extLst>
              <a:ext uri="{FF2B5EF4-FFF2-40B4-BE49-F238E27FC236}">
                <a16:creationId xmlns:a16="http://schemas.microsoft.com/office/drawing/2014/main" id="{4C9A9E90-5784-5E29-C8FB-BD37FA55B7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70000" y="4122317"/>
            <a:ext cx="540000" cy="540000"/>
          </a:xfrm>
          <a:prstGeom prst="rect">
            <a:avLst/>
          </a:prstGeom>
        </p:spPr>
      </p:pic>
      <p:pic>
        <p:nvPicPr>
          <p:cNvPr id="26" name="グラフィックス 25" descr="バッジ: 新着 単色塗りつぶし">
            <a:extLst>
              <a:ext uri="{FF2B5EF4-FFF2-40B4-BE49-F238E27FC236}">
                <a16:creationId xmlns:a16="http://schemas.microsoft.com/office/drawing/2014/main" id="{B557C788-A441-E605-C004-5258D10B60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70000" y="4122317"/>
            <a:ext cx="540000" cy="540000"/>
          </a:xfrm>
          <a:prstGeom prst="rect">
            <a:avLst/>
          </a:prstGeom>
        </p:spPr>
      </p:pic>
      <p:pic>
        <p:nvPicPr>
          <p:cNvPr id="27" name="グラフィックス 26" descr="バッジ: 新着 単色塗りつぶし">
            <a:extLst>
              <a:ext uri="{FF2B5EF4-FFF2-40B4-BE49-F238E27FC236}">
                <a16:creationId xmlns:a16="http://schemas.microsoft.com/office/drawing/2014/main" id="{4FD5B5BE-165A-F49E-BD76-91ADDF59B4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70000" y="4122317"/>
            <a:ext cx="540000" cy="540000"/>
          </a:xfrm>
          <a:prstGeom prst="rect">
            <a:avLst/>
          </a:prstGeom>
        </p:spPr>
      </p:pic>
      <p:pic>
        <p:nvPicPr>
          <p:cNvPr id="28" name="グラフィックス 27" descr="バッジ: 新着 単色塗りつぶし">
            <a:extLst>
              <a:ext uri="{FF2B5EF4-FFF2-40B4-BE49-F238E27FC236}">
                <a16:creationId xmlns:a16="http://schemas.microsoft.com/office/drawing/2014/main" id="{D5AC13C1-8F0A-EDC9-0A50-9284617196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70000" y="4122317"/>
            <a:ext cx="540000" cy="540000"/>
          </a:xfrm>
          <a:prstGeom prst="rect">
            <a:avLst/>
          </a:prstGeom>
        </p:spPr>
      </p:pic>
      <p:pic>
        <p:nvPicPr>
          <p:cNvPr id="29" name="グラフィックス 28" descr="バッジ: 新着 単色塗りつぶし">
            <a:extLst>
              <a:ext uri="{FF2B5EF4-FFF2-40B4-BE49-F238E27FC236}">
                <a16:creationId xmlns:a16="http://schemas.microsoft.com/office/drawing/2014/main" id="{3E772A4C-830A-69A1-5EC6-E38FF5104C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70000" y="4122317"/>
            <a:ext cx="540000" cy="540000"/>
          </a:xfrm>
          <a:prstGeom prst="rect">
            <a:avLst/>
          </a:prstGeom>
        </p:spPr>
      </p:pic>
      <p:pic>
        <p:nvPicPr>
          <p:cNvPr id="30" name="グラフィックス 29" descr="バッジ: 新着 単色塗りつぶし">
            <a:extLst>
              <a:ext uri="{FF2B5EF4-FFF2-40B4-BE49-F238E27FC236}">
                <a16:creationId xmlns:a16="http://schemas.microsoft.com/office/drawing/2014/main" id="{B9434C45-EC6B-BC4D-4726-8769779C30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70000" y="4122317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496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3483A797-F69C-4562-8C59-EAEC136A66E1}"/>
</file>

<file path=customXml/itemProps2.xml><?xml version="1.0" encoding="utf-8"?>
<ds:datastoreItem xmlns:ds="http://schemas.openxmlformats.org/officeDocument/2006/customXml" ds:itemID="{026682A4-9147-4AAA-B2BE-816870C1C8D1}"/>
</file>

<file path=customXml/itemProps3.xml><?xml version="1.0" encoding="utf-8"?>
<ds:datastoreItem xmlns:ds="http://schemas.openxmlformats.org/officeDocument/2006/customXml" ds:itemID="{5A669CAD-E19E-45C6-B5FE-93798A945DEE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106</Words>
  <Application>Microsoft Office PowerPoint</Application>
  <PresentationFormat>画面に合わせる (16:10)</PresentationFormat>
  <Paragraphs>19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2025-05-09T02:00:32Z</dcterms:created>
  <dcterms:modified xsi:type="dcterms:W3CDTF">2025-05-09T02:00:34Z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