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69" r:id="rId2"/>
    <p:sldId id="260" r:id="rId3"/>
    <p:sldId id="268" r:id="rId4"/>
    <p:sldId id="259" r:id="rId5"/>
    <p:sldId id="261" r:id="rId6"/>
    <p:sldId id="258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35D7E9-E130-4BCC-9982-63E0D4578D5F}" v="3" dt="2025-05-09T02:01:05.4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424" y="6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84FDD-5B3D-433F-9145-D6D2614E2A29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737E5-DC1D-4485-AD82-C2E757667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2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92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48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2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18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214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18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314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95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18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6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0A2790-BC70-DEE5-1AC1-E183E3F0065E}"/>
              </a:ext>
            </a:extLst>
          </p:cNvPr>
          <p:cNvSpPr txBox="1"/>
          <p:nvPr/>
        </p:nvSpPr>
        <p:spPr>
          <a:xfrm>
            <a:off x="1939454" y="2211169"/>
            <a:ext cx="5955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当ファイルはワークシートの背景用画像を作成する際などに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お使いください。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78136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70063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5714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181094992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417281385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295171803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692898459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⑤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ばめん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/>
                        <a:ea typeface="ＭＳ Ｐゴシック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できごと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きもちメーター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314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178428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en-US" altLang="ja-JP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291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944763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5714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181094992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417281385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295171803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692898459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714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610844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4FD4BA9-A44A-BB69-33F6-7D179A52C8BD}"/>
              </a:ext>
            </a:extLst>
          </p:cNvPr>
          <p:cNvCxnSpPr/>
          <p:nvPr/>
        </p:nvCxnSpPr>
        <p:spPr>
          <a:xfrm>
            <a:off x="250823" y="2169125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3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19554"/>
              </p:ext>
            </p:extLst>
          </p:nvPr>
        </p:nvGraphicFramePr>
        <p:xfrm>
          <a:off x="273136" y="24793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5714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181094992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417281385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295171803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692898459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⑤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ばめん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できごと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きもちメーター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66007" y="4511040"/>
            <a:ext cx="7825048" cy="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310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4599534-C50E-42A0-8D8F-663690454C4A}"/>
</file>

<file path=customXml/itemProps2.xml><?xml version="1.0" encoding="utf-8"?>
<ds:datastoreItem xmlns:ds="http://schemas.openxmlformats.org/officeDocument/2006/customXml" ds:itemID="{27591A41-46D0-4CFB-9B08-562D6999ED3F}"/>
</file>

<file path=customXml/itemProps3.xml><?xml version="1.0" encoding="utf-8"?>
<ds:datastoreItem xmlns:ds="http://schemas.openxmlformats.org/officeDocument/2006/customXml" ds:itemID="{F804E78A-AAB7-4313-90C8-9849829B852E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36</Words>
  <Application>Microsoft Office PowerPoint</Application>
  <PresentationFormat>画面に合わせる (16:10)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2025-05-09T02:01:05Z</dcterms:created>
  <dcterms:modified xsi:type="dcterms:W3CDTF">2025-05-09T02:01:06Z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