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63" r:id="rId3"/>
    <p:sldId id="258" r:id="rId4"/>
    <p:sldId id="259" r:id="rId5"/>
    <p:sldId id="260" r:id="rId6"/>
    <p:sldId id="262" r:id="rId7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E7"/>
    <a:srgbClr val="EAD5FF"/>
    <a:srgbClr val="CC99FF"/>
    <a:srgbClr val="D5D5FF"/>
    <a:srgbClr val="D5FF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C4B15CF-1F9D-4D12-AA47-7FB53B66A618}" v="5" dt="2025-04-21T02:49:48.49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>
      <p:cViewPr varScale="1">
        <p:scale>
          <a:sx n="88" d="100"/>
          <a:sy n="88" d="100"/>
        </p:scale>
        <p:origin x="80" y="2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13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customXml" Target="../customXml/item3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Relationship Id="rId14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9226EF7-1DE7-B9AE-C26B-04F3A6FAE91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123C062-7F66-D82C-FBBD-36E71D51DE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501351FD-CC23-0570-9486-AD42DA9D3D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A0FCD19-5EAC-81D0-7383-7D261EAAE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5760A06-89E6-7999-9905-83AE88D488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5167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F42BD97-8200-DF74-D743-867EE8134F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FF81E0E-E937-611E-3706-6E9B7570CCB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B52733-BB33-9B9B-2FB0-86F19E542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CF17057-CCD4-5607-CDB5-91BFF7D8E7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FC832DB-B719-DBAC-37F8-6BAC9767BA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0102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85096C2B-EC67-6713-4084-7354B81D44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24D8BBF0-A4BF-08E2-4260-E9D17673848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21A4EF-9C91-E825-5687-DE2DC1FCC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E5A7D24-A444-57DB-C1C6-37B9328D32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144C6FA-0C12-44E7-B7DE-4C409FA1F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01349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35729B7-0BF0-E5D7-AF3A-9DC3FA1B4B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09ECB27A-A97F-2D16-2DA5-1B51820FC6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BCC6831-4A39-2C3E-2A12-D879A5963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36B073B7-F73A-33AD-3C38-8D0E10F102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77E2440-D58D-191F-4316-6EA14CF49B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116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AE8A45F-88E8-8E5D-15B7-4833878CCF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0DB2CF4-1C44-10D2-09E3-0551E3E347E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3D3F342-F2C6-EC45-218C-D1CAB09C0D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47BB5A7-93B1-A7C4-B49F-29C7893BF3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79B1AEE2-64B3-E611-6557-85F9A3AD58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0235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25288C4-0310-098B-87CA-744D0396F0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404BF3DB-864B-3AF4-485A-10A6CE08267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8CD3E0A2-A362-3162-D252-06697864BA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8D91D0F-1254-C6E0-9F70-C71B5D614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37C4C8A-EAC6-EB42-4928-AA77AB3770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1F64DA93-7798-0B76-08F7-2DAB58A5C6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51274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280858F-4A54-2429-55D7-C650F1131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EC25C5B-F1CF-9A97-F3A0-836BF358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2CB7D4B-176D-8876-B22C-07DC3002FF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84AFC5E9-B58F-ECD2-8907-E39FE92F8B0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E8704261-12E2-1B0C-E2E0-7505505AA8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A6E488F2-2266-2751-3804-FE1749DBC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D7F4169-EAD2-3EF1-F4FC-331D24083D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C65C84DF-8C8F-9ABF-C6A4-26BA7D7A0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59268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0B860E6-4A7C-B214-05CA-802F7E8601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8C57AE2-F707-0123-CFB9-0C79EF185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392FB80C-EF7F-D6FB-E415-3015473FD0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E61822D3-3CBE-A5FC-2FD0-D5C795693F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47428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936EA20-C342-5934-8B13-33045C0065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30A6683-C391-0C63-5289-46F40EFD4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A9C087A2-3F83-BA58-55BA-CF54B5287A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29188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49DA24-6FDC-C6A4-A5B6-5606B1CB8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286F662-CE40-1AF3-6478-65329370452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A14F8972-7CA7-F0A1-FA5A-E8A61535EDD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660AEFB2-1DFB-8737-28B2-9CA9CCD3A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4B3280E-D96B-FE7E-EE26-B441A816F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47E28B5-327C-F2E0-6C72-43357506EA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200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4AFE680-29D3-C1B7-3479-EC95FFC134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CEB14AEB-43B5-6F02-FD62-F077066CEDA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698F89CF-DA1E-7F84-29B5-2700FDE145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B8E48F-9580-9899-4A7E-747025990D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0A9D669-993F-EF3C-AD00-D3693C8DD6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4B42662-73F2-F2D1-4A7E-C9E9D8406C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719801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8F9FAB3-4EC6-57EB-CDA1-6D16B046DB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C6E8A942-B670-9356-2BCF-ECA82872A5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681433A-C1C4-FB08-128A-F314A0263C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4AF97-7D1F-4E3E-879F-F048CE53095D}" type="datetimeFigureOut">
              <a:rPr kumimoji="1" lang="ja-JP" altLang="en-US" smtClean="0"/>
              <a:t>2025/4/21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C5403E-978D-1596-899D-D0B7C184B53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E72E58E-87F4-94E0-1B76-D82D2ACFA23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F131B5-E116-431F-BB49-8F898AC83C2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4720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D00D69-6703-E937-1E8F-791BAA8E9810}"/>
              </a:ext>
            </a:extLst>
          </p:cNvPr>
          <p:cNvSpPr/>
          <p:nvPr/>
        </p:nvSpPr>
        <p:spPr>
          <a:xfrm>
            <a:off x="397165" y="230909"/>
            <a:ext cx="5249492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カントリーエレベーター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00D59-EAB5-6E72-4AC7-4CCF6AD4F14B}"/>
              </a:ext>
            </a:extLst>
          </p:cNvPr>
          <p:cNvSpPr txBox="1"/>
          <p:nvPr/>
        </p:nvSpPr>
        <p:spPr>
          <a:xfrm>
            <a:off x="546755" y="1743959"/>
            <a:ext cx="6052008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調べたことを入れましょう</a:t>
            </a:r>
            <a:endParaRPr kumimoji="1" lang="en-US" altLang="ja-JP" sz="2000" dirty="0">
              <a:solidFill>
                <a:schemeClr val="bg1">
                  <a:lumMod val="7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19E4C-FE53-990B-0B16-6408D7577560}"/>
              </a:ext>
            </a:extLst>
          </p:cNvPr>
          <p:cNvSpPr/>
          <p:nvPr/>
        </p:nvSpPr>
        <p:spPr>
          <a:xfrm>
            <a:off x="7720553" y="1743959"/>
            <a:ext cx="3780148" cy="44777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画像を入れましょう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DC1D0D5-8B2E-33D5-4263-57F4BE3056E5}"/>
              </a:ext>
            </a:extLst>
          </p:cNvPr>
          <p:cNvSpPr txBox="1"/>
          <p:nvPr/>
        </p:nvSpPr>
        <p:spPr>
          <a:xfrm>
            <a:off x="6627043" y="339366"/>
            <a:ext cx="520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URL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576622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D00D69-6703-E937-1E8F-791BAA8E9810}"/>
              </a:ext>
            </a:extLst>
          </p:cNvPr>
          <p:cNvSpPr/>
          <p:nvPr/>
        </p:nvSpPr>
        <p:spPr>
          <a:xfrm>
            <a:off x="397165" y="230909"/>
            <a:ext cx="5249492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スマート農業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B368-1258-6C1B-E668-2AB6DBAE2898}"/>
              </a:ext>
            </a:extLst>
          </p:cNvPr>
          <p:cNvSpPr txBox="1"/>
          <p:nvPr/>
        </p:nvSpPr>
        <p:spPr>
          <a:xfrm>
            <a:off x="6627043" y="339366"/>
            <a:ext cx="520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URL</a:t>
            </a:r>
            <a:endParaRPr kumimoji="1" lang="ja-JP" alt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00D59-EAB5-6E72-4AC7-4CCF6AD4F14B}"/>
              </a:ext>
            </a:extLst>
          </p:cNvPr>
          <p:cNvSpPr txBox="1"/>
          <p:nvPr/>
        </p:nvSpPr>
        <p:spPr>
          <a:xfrm>
            <a:off x="546755" y="1743959"/>
            <a:ext cx="6052008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調べたことを入れましょう</a:t>
            </a:r>
            <a:endParaRPr kumimoji="1" lang="en-US" altLang="ja-JP" sz="2000" b="0" i="0" u="none" strike="noStrike" kern="1200" cap="none" spc="0" normalizeH="0" baseline="0" noProof="0" dirty="0">
              <a:ln>
                <a:noFill/>
              </a:ln>
              <a:solidFill>
                <a:prstClr val="white">
                  <a:lumMod val="75000"/>
                </a:prstClr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・</a:t>
            </a: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2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ＭＳ Ｐゴシック" panose="020B0600070205080204" pitchFamily="50" charset="-128"/>
              <a:ea typeface="ＭＳ Ｐゴシック" panose="020B0600070205080204" pitchFamily="50" charset="-128"/>
              <a:cs typeface="+mn-cs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19E4C-FE53-990B-0B16-6408D7577560}"/>
              </a:ext>
            </a:extLst>
          </p:cNvPr>
          <p:cNvSpPr/>
          <p:nvPr/>
        </p:nvSpPr>
        <p:spPr>
          <a:xfrm>
            <a:off x="7720553" y="1743959"/>
            <a:ext cx="3780148" cy="44777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ＭＳ Ｐゴシック" panose="020B0600070205080204" pitchFamily="50" charset="-128"/>
                <a:ea typeface="ＭＳ Ｐゴシック" panose="020B0600070205080204" pitchFamily="50" charset="-128"/>
                <a:cs typeface="+mn-cs"/>
              </a:rPr>
              <a:t>画像を入れましょう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15916142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D00D69-6703-E937-1E8F-791BAA8E9810}"/>
              </a:ext>
            </a:extLst>
          </p:cNvPr>
          <p:cNvSpPr/>
          <p:nvPr/>
        </p:nvSpPr>
        <p:spPr>
          <a:xfrm>
            <a:off x="397165" y="230909"/>
            <a:ext cx="5249492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アイガモ農法</a:t>
            </a:r>
            <a:endParaRPr kumimoji="1" lang="ja-JP" altLang="en-US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B368-1258-6C1B-E668-2AB6DBAE2898}"/>
              </a:ext>
            </a:extLst>
          </p:cNvPr>
          <p:cNvSpPr txBox="1"/>
          <p:nvPr/>
        </p:nvSpPr>
        <p:spPr>
          <a:xfrm>
            <a:off x="6627043" y="339366"/>
            <a:ext cx="520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00D59-EAB5-6E72-4AC7-4CCF6AD4F14B}"/>
              </a:ext>
            </a:extLst>
          </p:cNvPr>
          <p:cNvSpPr txBox="1"/>
          <p:nvPr/>
        </p:nvSpPr>
        <p:spPr>
          <a:xfrm>
            <a:off x="546755" y="1743959"/>
            <a:ext cx="6052008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調べたことを入れましょう</a:t>
            </a:r>
            <a:endParaRPr kumimoji="1" lang="en-US" altLang="ja-JP" sz="2000" dirty="0">
              <a:solidFill>
                <a:schemeClr val="bg1">
                  <a:lumMod val="7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19E4C-FE53-990B-0B16-6408D7577560}"/>
              </a:ext>
            </a:extLst>
          </p:cNvPr>
          <p:cNvSpPr/>
          <p:nvPr/>
        </p:nvSpPr>
        <p:spPr>
          <a:xfrm>
            <a:off x="7720553" y="1743959"/>
            <a:ext cx="3780148" cy="44777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画像を入れましょう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131345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5FFE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D00D69-6703-E937-1E8F-791BAA8E9810}"/>
              </a:ext>
            </a:extLst>
          </p:cNvPr>
          <p:cNvSpPr/>
          <p:nvPr/>
        </p:nvSpPr>
        <p:spPr>
          <a:xfrm>
            <a:off x="397165" y="230909"/>
            <a:ext cx="5249492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ほ場整備</a:t>
            </a:r>
            <a:endParaRPr kumimoji="1" lang="ja-JP" altLang="en-US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B368-1258-6C1B-E668-2AB6DBAE2898}"/>
              </a:ext>
            </a:extLst>
          </p:cNvPr>
          <p:cNvSpPr txBox="1"/>
          <p:nvPr/>
        </p:nvSpPr>
        <p:spPr>
          <a:xfrm>
            <a:off x="6627043" y="339366"/>
            <a:ext cx="520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URL</a:t>
            </a:r>
            <a:endParaRPr kumimoji="1" lang="ja-JP" altLang="en-US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00D59-EAB5-6E72-4AC7-4CCF6AD4F14B}"/>
              </a:ext>
            </a:extLst>
          </p:cNvPr>
          <p:cNvSpPr txBox="1"/>
          <p:nvPr/>
        </p:nvSpPr>
        <p:spPr>
          <a:xfrm>
            <a:off x="546755" y="1743959"/>
            <a:ext cx="6052008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調べたことを入れましょう</a:t>
            </a:r>
            <a:endParaRPr kumimoji="1" lang="en-US" altLang="ja-JP" sz="2000" dirty="0">
              <a:solidFill>
                <a:schemeClr val="bg1">
                  <a:lumMod val="7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19E4C-FE53-990B-0B16-6408D7577560}"/>
              </a:ext>
            </a:extLst>
          </p:cNvPr>
          <p:cNvSpPr/>
          <p:nvPr/>
        </p:nvSpPr>
        <p:spPr>
          <a:xfrm>
            <a:off x="7720553" y="1743959"/>
            <a:ext cx="3780148" cy="44777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画像を入れましょう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8411118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AD5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CAD00D69-6703-E937-1E8F-791BAA8E9810}"/>
              </a:ext>
            </a:extLst>
          </p:cNvPr>
          <p:cNvSpPr/>
          <p:nvPr/>
        </p:nvSpPr>
        <p:spPr>
          <a:xfrm>
            <a:off x="397165" y="230909"/>
            <a:ext cx="5750874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調べるテーマ　入力できます</a:t>
            </a:r>
            <a:endParaRPr kumimoji="1" lang="ja-JP" altLang="en-US" sz="360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B368-1258-6C1B-E668-2AB6DBAE2898}"/>
              </a:ext>
            </a:extLst>
          </p:cNvPr>
          <p:cNvSpPr txBox="1"/>
          <p:nvPr/>
        </p:nvSpPr>
        <p:spPr>
          <a:xfrm>
            <a:off x="6627043" y="339366"/>
            <a:ext cx="52035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引用した</a:t>
            </a:r>
            <a:r>
              <a:rPr kumimoji="1" lang="en-US" altLang="ja-JP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Web</a:t>
            </a:r>
            <a:r>
              <a:rPr kumimoji="1"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サイト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EE500D59-EAB5-6E72-4AC7-4CCF6AD4F14B}"/>
              </a:ext>
            </a:extLst>
          </p:cNvPr>
          <p:cNvSpPr txBox="1"/>
          <p:nvPr/>
        </p:nvSpPr>
        <p:spPr>
          <a:xfrm>
            <a:off x="554189" y="1743959"/>
            <a:ext cx="6052008" cy="384720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調べたことを入れましょう</a:t>
            </a:r>
            <a:endParaRPr kumimoji="1" lang="en-US" altLang="ja-JP" sz="2000" dirty="0">
              <a:solidFill>
                <a:schemeClr val="bg1">
                  <a:lumMod val="75000"/>
                </a:schemeClr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r>
              <a:rPr kumimoji="1" lang="ja-JP" altLang="en-US" sz="2800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・</a:t>
            </a:r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en-US" altLang="ja-JP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  <a:p>
            <a:endParaRPr kumimoji="1" lang="ja-JP" altLang="en-US" sz="2800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8" name="正方形/長方形 7">
            <a:extLst>
              <a:ext uri="{FF2B5EF4-FFF2-40B4-BE49-F238E27FC236}">
                <a16:creationId xmlns:a16="http://schemas.microsoft.com/office/drawing/2014/main" id="{43119E4C-FE53-990B-0B16-6408D7577560}"/>
              </a:ext>
            </a:extLst>
          </p:cNvPr>
          <p:cNvSpPr/>
          <p:nvPr/>
        </p:nvSpPr>
        <p:spPr>
          <a:xfrm>
            <a:off x="7720553" y="1743959"/>
            <a:ext cx="3780148" cy="4477732"/>
          </a:xfrm>
          <a:prstGeom prst="rect">
            <a:avLst/>
          </a:prstGeom>
          <a:ln>
            <a:noFill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>
                <a:solidFill>
                  <a:schemeClr val="bg1">
                    <a:lumMod val="75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画像を入れましょう</a:t>
            </a:r>
          </a:p>
        </p:txBody>
      </p:sp>
    </p:spTree>
    <p:extLst>
      <p:ext uri="{BB962C8B-B14F-4D97-AF65-F5344CB8AC3E}">
        <p14:creationId xmlns:p14="http://schemas.microsoft.com/office/powerpoint/2010/main" val="6625758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0C569784-233D-FF51-5C39-00337FED9546}"/>
              </a:ext>
            </a:extLst>
          </p:cNvPr>
          <p:cNvSpPr/>
          <p:nvPr/>
        </p:nvSpPr>
        <p:spPr>
          <a:xfrm>
            <a:off x="397164" y="230909"/>
            <a:ext cx="6196923" cy="7400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これからの米づくりについて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FB2A7C9-9911-3143-CEEB-E2CF6FD093D5}"/>
              </a:ext>
            </a:extLst>
          </p:cNvPr>
          <p:cNvSpPr txBox="1"/>
          <p:nvPr/>
        </p:nvSpPr>
        <p:spPr>
          <a:xfrm>
            <a:off x="7969405" y="289932"/>
            <a:ext cx="3575824" cy="369332"/>
          </a:xfrm>
          <a:prstGeom prst="rect">
            <a:avLst/>
          </a:prstGeom>
          <a:solidFill>
            <a:srgbClr val="FFFFE7"/>
          </a:solidFill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ＭＳ Ｐゴシック" panose="020B0600070205080204" pitchFamily="50" charset="-128"/>
                <a:ea typeface="ＭＳ Ｐゴシック" panose="020B0600070205080204" pitchFamily="50" charset="-128"/>
              </a:rPr>
              <a:t>メンバー：</a:t>
            </a:r>
            <a:endParaRPr lang="en-US" altLang="ja-JP" dirty="0"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03012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DAC8B651FE8FAB4980A0CD832FD20183" ma:contentTypeVersion="15" ma:contentTypeDescription="新しいドキュメントを作成します。" ma:contentTypeScope="" ma:versionID="09c99b9081164ded2d5728c637c738b3">
  <xsd:schema xmlns:xsd="http://www.w3.org/2001/XMLSchema" xmlns:xs="http://www.w3.org/2001/XMLSchema" xmlns:p="http://schemas.microsoft.com/office/2006/metadata/properties" xmlns:ns2="ceeaadb8-670c-4bbc-bf54-732c07c9b9a6" xmlns:ns3="9240f669-f077-4ccc-9b51-f4d7bb1f72fc" targetNamespace="http://schemas.microsoft.com/office/2006/metadata/properties" ma:root="true" ma:fieldsID="ac383010fc3f67c617ad9904e133c67b" ns2:_="" ns3:_="">
    <xsd:import namespace="ceeaadb8-670c-4bbc-bf54-732c07c9b9a6"/>
    <xsd:import namespace="9240f669-f077-4ccc-9b51-f4d7bb1f72fc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Billing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eeaadb8-670c-4bbc-bf54-732c07c9b9a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6636be5e-3ab2-4972-9ba5-a3fa17e616c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2" nillable="true" ma:displayName="MediaServiceBillingMetadata" ma:hidden="true" ma:internalName="MediaServiceBillingMetadata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240f669-f077-4ccc-9b51-f4d7bb1f72fc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ebfa36a7-b595-4603-9458-511d54251f81}" ma:internalName="TaxCatchAll" ma:showField="CatchAllData" ma:web="9240f669-f077-4ccc-9b51-f4d7bb1f72fc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共有相手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共有相手の詳細情報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ceeaadb8-670c-4bbc-bf54-732c07c9b9a6">
      <Terms xmlns="http://schemas.microsoft.com/office/infopath/2007/PartnerControls"/>
    </lcf76f155ced4ddcb4097134ff3c332f>
    <TaxCatchAll xmlns="9240f669-f077-4ccc-9b51-f4d7bb1f72fc" xsi:nil="true"/>
  </documentManagement>
</p:properties>
</file>

<file path=customXml/itemProps1.xml><?xml version="1.0" encoding="utf-8"?>
<ds:datastoreItem xmlns:ds="http://schemas.openxmlformats.org/officeDocument/2006/customXml" ds:itemID="{433AF417-10BE-43AD-B14B-AAFBF0AEE10A}"/>
</file>

<file path=customXml/itemProps2.xml><?xml version="1.0" encoding="utf-8"?>
<ds:datastoreItem xmlns:ds="http://schemas.openxmlformats.org/officeDocument/2006/customXml" ds:itemID="{1AF6963D-0DC6-4973-A4CE-D204EDF8DE2D}"/>
</file>

<file path=customXml/itemProps3.xml><?xml version="1.0" encoding="utf-8"?>
<ds:datastoreItem xmlns:ds="http://schemas.openxmlformats.org/officeDocument/2006/customXml" ds:itemID="{9EE5A03B-50CC-4766-BA2D-193FF942861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</Words>
  <Application>Microsoft Office PowerPoint</Application>
  <PresentationFormat>ワイド画面</PresentationFormat>
  <Paragraphs>52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1" baseType="lpstr">
      <vt:lpstr>ＭＳ Ｐゴシック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2025-04-21T02:49:48Z</dcterms:created>
  <dcterms:modified xsi:type="dcterms:W3CDTF">2025-04-21T02:50:01Z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ediaServiceImageTags">
    <vt:lpwstr/>
  </property>
  <property fmtid="{D5CDD505-2E9C-101B-9397-08002B2CF9AE}" pid="3" name="ContentTypeId">
    <vt:lpwstr>0x010100DAC8B651FE8FAB4980A0CD832FD20183</vt:lpwstr>
  </property>
</Properties>
</file>