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"/>
  </p:notesMasterIdLst>
  <p:sldIdLst>
    <p:sldId id="266" r:id="rId2"/>
    <p:sldId id="272" r:id="rId3"/>
    <p:sldId id="26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71775A-0BB8-4BCD-9663-92D4ED5C7911}" v="3" dt="2025-04-21T02:45:58.1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A4BB0-C348-4C75-ACE4-160EA0E61115}" type="datetimeFigureOut">
              <a:t>4/20/2025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0BF98-2F79-488D-A0C3-05B5DF15643E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6053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ea typeface="游ゴシック"/>
              </a:rPr>
              <a:t>日本地図：</a:t>
            </a:r>
            <a:r>
              <a:rPr lang="ja-JP"/>
              <a:t>https://www.irasutoya.com/2013/12/blog-post_5441.html</a:t>
            </a:r>
            <a:endParaRPr lang="ja-JP">
              <a:ea typeface="游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0BF98-2F79-488D-A0C3-05B5DF15643E}" type="slidenum"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59015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日本地図：https://www.irasutoya.com/2013/12/blog-post_5441.html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0BF98-2F79-488D-A0C3-05B5DF15643E}" type="slidenum"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539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95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24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70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47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256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6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04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6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35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208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514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35DF-EEA0-4F6A-8EBC-451B73AC22BB}" type="datetimeFigureOut">
              <a:rPr kumimoji="1" lang="ja-JP" altLang="en-US" smtClean="0"/>
              <a:t>2025/4/20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D8FEC93-DAEC-2803-7BF3-B2A53B7114DE}"/>
              </a:ext>
            </a:extLst>
          </p:cNvPr>
          <p:cNvSpPr/>
          <p:nvPr/>
        </p:nvSpPr>
        <p:spPr>
          <a:xfrm>
            <a:off x="533402" y="1009241"/>
            <a:ext cx="278476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ja-JP" altLang="en-US" sz="2400">
              <a:solidFill>
                <a:srgbClr val="0070C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4AC90895-D856-B859-D2B1-AD725052F152}"/>
              </a:ext>
            </a:extLst>
          </p:cNvPr>
          <p:cNvSpPr/>
          <p:nvPr/>
        </p:nvSpPr>
        <p:spPr>
          <a:xfrm>
            <a:off x="7729021" y="3384131"/>
            <a:ext cx="369332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45720" rIns="91440" bIns="45720" rtlCol="0" anchor="ctr"/>
          <a:lstStyle/>
          <a:p>
            <a:pPr algn="ctr">
              <a:defRPr/>
            </a:pPr>
            <a:endParaRPr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/>
              <a:cs typeface="Calibri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0B2629A-3FE1-18BC-1A01-97083D9E8ECD}"/>
              </a:ext>
            </a:extLst>
          </p:cNvPr>
          <p:cNvSpPr txBox="1"/>
          <p:nvPr/>
        </p:nvSpPr>
        <p:spPr>
          <a:xfrm>
            <a:off x="8098353" y="3355328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6248D281-BC70-5C24-0245-F8A4B0216BF4}"/>
              </a:ext>
            </a:extLst>
          </p:cNvPr>
          <p:cNvSpPr/>
          <p:nvPr/>
        </p:nvSpPr>
        <p:spPr>
          <a:xfrm>
            <a:off x="7729021" y="3822919"/>
            <a:ext cx="369332" cy="36933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Calibri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7FE020C-4D63-8790-67F7-BEC7EF9B0B14}"/>
              </a:ext>
            </a:extLst>
          </p:cNvPr>
          <p:cNvSpPr txBox="1"/>
          <p:nvPr/>
        </p:nvSpPr>
        <p:spPr>
          <a:xfrm>
            <a:off x="8090438" y="3778984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72C9336F-0B65-93A7-155E-1FB091A9BEB6}"/>
              </a:ext>
            </a:extLst>
          </p:cNvPr>
          <p:cNvSpPr/>
          <p:nvPr/>
        </p:nvSpPr>
        <p:spPr>
          <a:xfrm>
            <a:off x="7729021" y="4264210"/>
            <a:ext cx="369332" cy="3693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Calibri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FA81287-E1F0-1E57-7535-B3BD3758A493}"/>
              </a:ext>
            </a:extLst>
          </p:cNvPr>
          <p:cNvSpPr txBox="1"/>
          <p:nvPr/>
        </p:nvSpPr>
        <p:spPr>
          <a:xfrm>
            <a:off x="8098353" y="4257743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19359D7B-B406-502A-9050-DE10D948AA3A}"/>
              </a:ext>
            </a:extLst>
          </p:cNvPr>
          <p:cNvSpPr/>
          <p:nvPr/>
        </p:nvSpPr>
        <p:spPr>
          <a:xfrm>
            <a:off x="7747538" y="4696846"/>
            <a:ext cx="369332" cy="36933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Calibri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6B01742-E34F-6717-2CD9-25740C77B112}"/>
              </a:ext>
            </a:extLst>
          </p:cNvPr>
          <p:cNvSpPr txBox="1"/>
          <p:nvPr/>
        </p:nvSpPr>
        <p:spPr>
          <a:xfrm>
            <a:off x="8116870" y="4681396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B407449-A6A6-5954-3E85-FA0D58E3E4A3}"/>
              </a:ext>
            </a:extLst>
          </p:cNvPr>
          <p:cNvSpPr/>
          <p:nvPr/>
        </p:nvSpPr>
        <p:spPr>
          <a:xfrm>
            <a:off x="7747538" y="5129482"/>
            <a:ext cx="369332" cy="369332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Calibri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5FFB01B-3795-58C0-31B0-BE43039F5F5D}"/>
              </a:ext>
            </a:extLst>
          </p:cNvPr>
          <p:cNvSpPr txBox="1"/>
          <p:nvPr/>
        </p:nvSpPr>
        <p:spPr>
          <a:xfrm>
            <a:off x="8120473" y="5099697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25722A9-CC6C-5521-D4F0-EFD8039CB537}"/>
              </a:ext>
            </a:extLst>
          </p:cNvPr>
          <p:cNvSpPr txBox="1"/>
          <p:nvPr/>
        </p:nvSpPr>
        <p:spPr>
          <a:xfrm>
            <a:off x="6886898" y="6681831"/>
            <a:ext cx="2995048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800">
                <a:latin typeface="Yu Gothic"/>
                <a:ea typeface="Yu Gothic"/>
              </a:rPr>
              <a:t>イラスト出典：いらすとや　</a:t>
            </a:r>
            <a:r>
              <a:rPr lang="en-US" altLang="ja-JP" sz="800">
                <a:latin typeface="Yu Gothic"/>
                <a:ea typeface="Yu Gothic"/>
              </a:rPr>
              <a:t>https://www.irasutoya.com/</a:t>
            </a:r>
            <a:endParaRPr lang="en-US" altLang="ja-JP" sz="80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91F38B3-F958-9D86-1213-31658A916A13}"/>
              </a:ext>
            </a:extLst>
          </p:cNvPr>
          <p:cNvSpPr/>
          <p:nvPr/>
        </p:nvSpPr>
        <p:spPr>
          <a:xfrm>
            <a:off x="5664313" y="6063607"/>
            <a:ext cx="3897086" cy="584775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ja-JP" altLang="en-US" sz="1600">
              <a:solidFill>
                <a:srgbClr val="00000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C4EE7C-0378-8D9B-604C-2434E5B56093}"/>
              </a:ext>
            </a:extLst>
          </p:cNvPr>
          <p:cNvSpPr txBox="1"/>
          <p:nvPr/>
        </p:nvSpPr>
        <p:spPr>
          <a:xfrm>
            <a:off x="-3085057" y="1438303"/>
            <a:ext cx="93802" cy="312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37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F7705A-080C-6CDC-6ACF-E8271D6ED6FC}"/>
              </a:ext>
            </a:extLst>
          </p:cNvPr>
          <p:cNvSpPr txBox="1"/>
          <p:nvPr/>
        </p:nvSpPr>
        <p:spPr>
          <a:xfrm>
            <a:off x="345989" y="358346"/>
            <a:ext cx="7425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〇〇〇の生産量が多い県トップ３を調べよう！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45B1B6E-0584-8FD6-7984-27719BBA5702}"/>
              </a:ext>
            </a:extLst>
          </p:cNvPr>
          <p:cNvSpPr txBox="1"/>
          <p:nvPr/>
        </p:nvSpPr>
        <p:spPr>
          <a:xfrm>
            <a:off x="535459" y="1711469"/>
            <a:ext cx="89475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１．</a:t>
            </a:r>
            <a:endParaRPr kumimoji="1"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２．</a:t>
            </a:r>
            <a:endParaRPr kumimoji="1"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３．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9B7EB8-40E1-2445-BB8B-AF89A9277421}"/>
              </a:ext>
            </a:extLst>
          </p:cNvPr>
          <p:cNvSpPr txBox="1"/>
          <p:nvPr/>
        </p:nvSpPr>
        <p:spPr>
          <a:xfrm>
            <a:off x="535459" y="5605850"/>
            <a:ext cx="91398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出典：</a:t>
            </a:r>
            <a:endParaRPr kumimoji="1" lang="en-US" altLang="ja-JP" sz="200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5882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3CB774B-9AA0-E82F-EA3C-5914E7FBAED3}"/>
              </a:ext>
            </a:extLst>
          </p:cNvPr>
          <p:cNvSpPr/>
          <p:nvPr/>
        </p:nvSpPr>
        <p:spPr>
          <a:xfrm>
            <a:off x="115691" y="5730240"/>
            <a:ext cx="9576949" cy="9813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/>
                <a:ea typeface="ＭＳ Ｐゴシック"/>
              </a:rPr>
              <a:t>気づいたこと</a:t>
            </a:r>
            <a:endParaRPr kumimoji="1" lang="en-US" altLang="ja-JP">
              <a:solidFill>
                <a:schemeClr val="tx1"/>
              </a:solidFill>
              <a:latin typeface="ＭＳ Ｐゴシック"/>
              <a:ea typeface="ＭＳ Ｐゴシック"/>
            </a:endParaRPr>
          </a:p>
          <a:p>
            <a:endParaRPr kumimoji="1" lang="ja-JP" altLang="en-US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930C76F-BFF7-D0F2-7880-96F8C7DF213A}"/>
              </a:ext>
            </a:extLst>
          </p:cNvPr>
          <p:cNvSpPr/>
          <p:nvPr/>
        </p:nvSpPr>
        <p:spPr>
          <a:xfrm>
            <a:off x="302729" y="1023930"/>
            <a:ext cx="2784760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srgbClr val="0070C0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10E1B11F-2EF2-33C3-5CDB-9F8520A3E6E2}"/>
              </a:ext>
            </a:extLst>
          </p:cNvPr>
          <p:cNvSpPr/>
          <p:nvPr/>
        </p:nvSpPr>
        <p:spPr>
          <a:xfrm>
            <a:off x="7947230" y="4766121"/>
            <a:ext cx="369332" cy="3693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Calibri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B13796A-BFE1-A698-C086-C2B37E5DD4FB}"/>
              </a:ext>
            </a:extLst>
          </p:cNvPr>
          <p:cNvSpPr txBox="1"/>
          <p:nvPr/>
        </p:nvSpPr>
        <p:spPr>
          <a:xfrm>
            <a:off x="8316562" y="4737318"/>
            <a:ext cx="53091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・・・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1F5557F-E298-C3FF-2A2A-A1CED03A21E8}"/>
              </a:ext>
            </a:extLst>
          </p:cNvPr>
          <p:cNvSpPr txBox="1"/>
          <p:nvPr/>
        </p:nvSpPr>
        <p:spPr>
          <a:xfrm>
            <a:off x="6886898" y="6681831"/>
            <a:ext cx="2995048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800">
                <a:latin typeface="Yu Gothic"/>
                <a:ea typeface="Yu Gothic"/>
              </a:rPr>
              <a:t>イラスト出典：いらすとや　</a:t>
            </a:r>
            <a:r>
              <a:rPr lang="en-US" altLang="ja-JP" sz="800">
                <a:latin typeface="Yu Gothic"/>
                <a:ea typeface="Yu Gothic"/>
              </a:rPr>
              <a:t>https://www.irasutoya.com/</a:t>
            </a:r>
            <a:endParaRPr lang="en-US" altLang="ja-JP" sz="800"/>
          </a:p>
        </p:txBody>
      </p:sp>
    </p:spTree>
    <p:extLst>
      <p:ext uri="{BB962C8B-B14F-4D97-AF65-F5344CB8AC3E}">
        <p14:creationId xmlns:p14="http://schemas.microsoft.com/office/powerpoint/2010/main" val="1357672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950DA83-CA42-46EF-92CD-B2512CD199AB}"/>
</file>

<file path=customXml/itemProps2.xml><?xml version="1.0" encoding="utf-8"?>
<ds:datastoreItem xmlns:ds="http://schemas.openxmlformats.org/officeDocument/2006/customXml" ds:itemID="{E9702891-EB15-4E4F-A897-3361B47EC96B}"/>
</file>

<file path=customXml/itemProps3.xml><?xml version="1.0" encoding="utf-8"?>
<ds:datastoreItem xmlns:ds="http://schemas.openxmlformats.org/officeDocument/2006/customXml" ds:itemID="{D2D57DDA-A0A7-4AD5-95C8-A52A90122F69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A4 Paper (210x297 mm)</PresentationFormat>
  <Slides>3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2013 - 2022 テーマ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2025-04-21T02:45:58Z</dcterms:created>
  <dcterms:modified xsi:type="dcterms:W3CDTF">2025-04-21T02:46:05Z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