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notesMasterIdLst>
    <p:notesMasterId r:id="rId5"/>
  </p:notesMasterIdLst>
  <p:sldIdLst>
    <p:sldId id="270" r:id="rId2"/>
    <p:sldId id="271" r:id="rId3"/>
    <p:sldId id="269" r:id="rId4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2880" userDrawn="1">
          <p15:clr>
            <a:srgbClr val="A4A3A4"/>
          </p15:clr>
        </p15:guide>
        <p15:guide id="6" orient="horz" pos="180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AC800DC-7997-4CFE-93AB-F0DDA6A63BB5}" v="6" dt="2025-04-21T02:40:31.53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88" autoAdjust="0"/>
    <p:restoredTop sz="88525" autoAdjust="0"/>
  </p:normalViewPr>
  <p:slideViewPr>
    <p:cSldViewPr snapToGrid="0">
      <p:cViewPr varScale="1">
        <p:scale>
          <a:sx n="102" d="100"/>
          <a:sy n="102" d="100"/>
        </p:scale>
        <p:origin x="520" y="76"/>
      </p:cViewPr>
      <p:guideLst>
        <p:guide pos="2880"/>
        <p:guide orient="horz" pos="18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13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1.xml"/><Relationship Id="rId5" Type="http://schemas.openxmlformats.org/officeDocument/2006/relationships/notesMaster" Target="notesMasters/notesMaster1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4080ED-E1E3-480A-AD7A-B80B02A62192}" type="datetimeFigureOut">
              <a:rPr kumimoji="1" lang="ja-JP" altLang="en-US" smtClean="0"/>
              <a:t>2025/4/21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60438" y="1143000"/>
            <a:ext cx="49371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98D2E1-3B82-4142-B0A3-3B24DE7B81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22292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713232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1pPr>
    <a:lvl2pPr marL="356616" algn="l" defTabSz="713232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2pPr>
    <a:lvl3pPr marL="713232" algn="l" defTabSz="713232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3pPr>
    <a:lvl4pPr marL="1069848" algn="l" defTabSz="713232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4pPr>
    <a:lvl5pPr marL="1426464" algn="l" defTabSz="713232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5pPr>
    <a:lvl6pPr marL="1783080" algn="l" defTabSz="713232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6pPr>
    <a:lvl7pPr marL="2139696" algn="l" defTabSz="713232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7pPr>
    <a:lvl8pPr marL="2496312" algn="l" defTabSz="713232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8pPr>
    <a:lvl9pPr marL="2852928" algn="l" defTabSz="713232" rtl="0" eaLnBrk="1" latinLnBrk="0" hangingPunct="1">
      <a:defRPr kumimoji="1" sz="93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表は背景設定してあります。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98D2E1-3B82-4142-B0A3-3B24DE7B817C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93012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935302"/>
            <a:ext cx="6858000" cy="19896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001698"/>
            <a:ext cx="6858000" cy="137980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630EA-6F52-47CC-8A00-395D3CEA5CA0}" type="datetimeFigureOut">
              <a:rPr kumimoji="1" lang="ja-JP" altLang="en-US" smtClean="0"/>
              <a:t>2025/4/21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4DADD-7B14-4E6B-82E4-E62C708D11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67371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630EA-6F52-47CC-8A00-395D3CEA5CA0}" type="datetimeFigureOut">
              <a:rPr kumimoji="1" lang="ja-JP" altLang="en-US" smtClean="0"/>
              <a:t>2025/4/21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4DADD-7B14-4E6B-82E4-E62C708D11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5143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04271"/>
            <a:ext cx="1971675" cy="484319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04271"/>
            <a:ext cx="5800725" cy="484319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630EA-6F52-47CC-8A00-395D3CEA5CA0}" type="datetimeFigureOut">
              <a:rPr kumimoji="1" lang="ja-JP" altLang="en-US" smtClean="0"/>
              <a:t>2025/4/21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4DADD-7B14-4E6B-82E4-E62C708D11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88370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630EA-6F52-47CC-8A00-395D3CEA5CA0}" type="datetimeFigureOut">
              <a:rPr kumimoji="1" lang="ja-JP" altLang="en-US" smtClean="0"/>
              <a:t>2025/4/21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4DADD-7B14-4E6B-82E4-E62C708D11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33228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424782"/>
            <a:ext cx="7886700" cy="2377281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824553"/>
            <a:ext cx="7886700" cy="1250156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630EA-6F52-47CC-8A00-395D3CEA5CA0}" type="datetimeFigureOut">
              <a:rPr kumimoji="1" lang="ja-JP" altLang="en-US" smtClean="0"/>
              <a:t>2025/4/21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4DADD-7B14-4E6B-82E4-E62C708D11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2497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521354"/>
            <a:ext cx="3886200" cy="362611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521354"/>
            <a:ext cx="3886200" cy="362611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630EA-6F52-47CC-8A00-395D3CEA5CA0}" type="datetimeFigureOut">
              <a:rPr kumimoji="1" lang="ja-JP" altLang="en-US" smtClean="0"/>
              <a:t>2025/4/21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4DADD-7B14-4E6B-82E4-E62C708D11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4799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04271"/>
            <a:ext cx="7886700" cy="110463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400969"/>
            <a:ext cx="3868340" cy="6865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087563"/>
            <a:ext cx="3868340" cy="307049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400969"/>
            <a:ext cx="3887391" cy="6865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087563"/>
            <a:ext cx="3887391" cy="307049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630EA-6F52-47CC-8A00-395D3CEA5CA0}" type="datetimeFigureOut">
              <a:rPr kumimoji="1" lang="ja-JP" altLang="en-US" smtClean="0"/>
              <a:t>2025/4/21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4DADD-7B14-4E6B-82E4-E62C708D11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68782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630EA-6F52-47CC-8A00-395D3CEA5CA0}" type="datetimeFigureOut">
              <a:rPr kumimoji="1" lang="ja-JP" altLang="en-US" smtClean="0"/>
              <a:t>2025/4/21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4DADD-7B14-4E6B-82E4-E62C708D11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76838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630EA-6F52-47CC-8A00-395D3CEA5CA0}" type="datetimeFigureOut">
              <a:rPr kumimoji="1" lang="ja-JP" altLang="en-US" smtClean="0"/>
              <a:t>2025/4/21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4DADD-7B14-4E6B-82E4-E62C708D11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84752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81000"/>
            <a:ext cx="2949178" cy="13335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822855"/>
            <a:ext cx="4629150" cy="4061354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714500"/>
            <a:ext cx="2949178" cy="3176323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630EA-6F52-47CC-8A00-395D3CEA5CA0}" type="datetimeFigureOut">
              <a:rPr kumimoji="1" lang="ja-JP" altLang="en-US" smtClean="0"/>
              <a:t>2025/4/21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4DADD-7B14-4E6B-82E4-E62C708D11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97343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81000"/>
            <a:ext cx="2949178" cy="13335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822855"/>
            <a:ext cx="4629150" cy="4061354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714500"/>
            <a:ext cx="2949178" cy="3176323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630EA-6F52-47CC-8A00-395D3CEA5CA0}" type="datetimeFigureOut">
              <a:rPr kumimoji="1" lang="ja-JP" altLang="en-US" smtClean="0"/>
              <a:t>2025/4/21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4DADD-7B14-4E6B-82E4-E62C708D11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0743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04271"/>
            <a:ext cx="7886700" cy="1104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521354"/>
            <a:ext cx="7886700" cy="36261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5296959"/>
            <a:ext cx="20574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1630EA-6F52-47CC-8A00-395D3CEA5CA0}" type="datetimeFigureOut">
              <a:rPr kumimoji="1" lang="ja-JP" altLang="en-US" smtClean="0"/>
              <a:t>2025/4/21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5296959"/>
            <a:ext cx="30861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5296959"/>
            <a:ext cx="20574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24DADD-7B14-4E6B-82E4-E62C708D11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7286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2221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EF55EF2-4412-795C-3F88-82BCE70F19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433" y="2097541"/>
            <a:ext cx="7886700" cy="938213"/>
          </a:xfrm>
          <a:solidFill>
            <a:schemeClr val="bg1">
              <a:lumMod val="85000"/>
            </a:schemeClr>
          </a:solidFill>
        </p:spPr>
        <p:txBody>
          <a:bodyPr anchor="ctr" anchorCtr="0">
            <a:normAutofit/>
          </a:bodyPr>
          <a:lstStyle/>
          <a:p>
            <a:pPr algn="ctr"/>
            <a:r>
              <a:rPr lang="ja-JP" altLang="en-US" sz="2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以下のスライドは、カスタマイズにお使いください。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4629006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21497D5-38A7-2310-52B7-C83453BBDA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" y="133350"/>
            <a:ext cx="6578600" cy="375179"/>
          </a:xfrm>
        </p:spPr>
        <p:txBody>
          <a:bodyPr>
            <a:noAutofit/>
          </a:bodyPr>
          <a:lstStyle/>
          <a:p>
            <a:r>
              <a:rPr kumimoji="1"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買い物したお店とそのお店で買い物した理由をかきましょう</a:t>
            </a:r>
          </a:p>
        </p:txBody>
      </p:sp>
      <p:graphicFrame>
        <p:nvGraphicFramePr>
          <p:cNvPr id="6" name="表 6">
            <a:extLst>
              <a:ext uri="{FF2B5EF4-FFF2-40B4-BE49-F238E27FC236}">
                <a16:creationId xmlns:a16="http://schemas.microsoft.com/office/drawing/2014/main" id="{02198AF4-0036-AD3C-95E4-D402D73011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0844126"/>
              </p:ext>
            </p:extLst>
          </p:nvPr>
        </p:nvGraphicFramePr>
        <p:xfrm>
          <a:off x="196850" y="1155700"/>
          <a:ext cx="8813799" cy="4414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37933">
                  <a:extLst>
                    <a:ext uri="{9D8B030D-6E8A-4147-A177-3AD203B41FA5}">
                      <a16:colId xmlns:a16="http://schemas.microsoft.com/office/drawing/2014/main" val="824437110"/>
                    </a:ext>
                  </a:extLst>
                </a:gridCol>
                <a:gridCol w="2937933">
                  <a:extLst>
                    <a:ext uri="{9D8B030D-6E8A-4147-A177-3AD203B41FA5}">
                      <a16:colId xmlns:a16="http://schemas.microsoft.com/office/drawing/2014/main" val="1140094008"/>
                    </a:ext>
                  </a:extLst>
                </a:gridCol>
                <a:gridCol w="2937933">
                  <a:extLst>
                    <a:ext uri="{9D8B030D-6E8A-4147-A177-3AD203B41FA5}">
                      <a16:colId xmlns:a16="http://schemas.microsoft.com/office/drawing/2014/main" val="1694323681"/>
                    </a:ext>
                  </a:extLst>
                </a:gridCol>
              </a:tblGrid>
              <a:tr h="85090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21209191"/>
                  </a:ext>
                </a:extLst>
              </a:tr>
              <a:tr h="356400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0496551"/>
                  </a:ext>
                </a:extLst>
              </a:tr>
            </a:tbl>
          </a:graphicData>
        </a:graphic>
      </p:graphicFrame>
      <p:graphicFrame>
        <p:nvGraphicFramePr>
          <p:cNvPr id="7" name="表 7">
            <a:extLst>
              <a:ext uri="{FF2B5EF4-FFF2-40B4-BE49-F238E27FC236}">
                <a16:creationId xmlns:a16="http://schemas.microsoft.com/office/drawing/2014/main" id="{2C77CDB5-909A-BDD7-8866-749A47BCF3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6704847"/>
              </p:ext>
            </p:extLst>
          </p:nvPr>
        </p:nvGraphicFramePr>
        <p:xfrm>
          <a:off x="6584950" y="133350"/>
          <a:ext cx="2413000" cy="8445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1957">
                  <a:extLst>
                    <a:ext uri="{9D8B030D-6E8A-4147-A177-3AD203B41FA5}">
                      <a16:colId xmlns:a16="http://schemas.microsoft.com/office/drawing/2014/main" val="3105051905"/>
                    </a:ext>
                  </a:extLst>
                </a:gridCol>
                <a:gridCol w="1801043">
                  <a:extLst>
                    <a:ext uri="{9D8B030D-6E8A-4147-A177-3AD203B41FA5}">
                      <a16:colId xmlns:a16="http://schemas.microsoft.com/office/drawing/2014/main" val="289023653"/>
                    </a:ext>
                  </a:extLst>
                </a:gridCol>
              </a:tblGrid>
              <a:tr h="84455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なまえ</a:t>
                      </a:r>
                    </a:p>
                  </a:txBody>
                  <a:tcPr vert="eaVert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27776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755072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09c99b9081164ded2d5728c637c738b3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c383010fc3f67c617ad9904e133c67b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FD192687-DDDA-4F67-B15F-21D590BFF71E}"/>
</file>

<file path=customXml/itemProps2.xml><?xml version="1.0" encoding="utf-8"?>
<ds:datastoreItem xmlns:ds="http://schemas.openxmlformats.org/officeDocument/2006/customXml" ds:itemID="{6CC96533-200D-46D8-B5AC-7F35694F727E}"/>
</file>

<file path=customXml/itemProps3.xml><?xml version="1.0" encoding="utf-8"?>
<ds:datastoreItem xmlns:ds="http://schemas.openxmlformats.org/officeDocument/2006/customXml" ds:itemID="{28D82A69-347F-4759-86BD-C4A9C8514A42}"/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31</Words>
  <Application>Microsoft Office PowerPoint</Application>
  <PresentationFormat>画面に合わせる (16:10)</PresentationFormat>
  <Paragraphs>19</Paragraphs>
  <Slides>3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9" baseType="lpstr">
      <vt:lpstr>ＭＳ Ｐゴシック</vt:lpstr>
      <vt:lpstr>游ゴシック</vt:lpstr>
      <vt:lpstr>Arial</vt:lpstr>
      <vt:lpstr>Calibri</vt:lpstr>
      <vt:lpstr>Calibri Light</vt:lpstr>
      <vt:lpstr>Office テーマ</vt:lpstr>
      <vt:lpstr>PowerPoint プレゼンテーション</vt:lpstr>
      <vt:lpstr>以下のスライドは、カスタマイズにお使いください。</vt:lpstr>
      <vt:lpstr>買い物したお店とそのお店で買い物した理由をかきましょう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2025-04-21T02:40:31Z</dcterms:created>
  <dcterms:modified xsi:type="dcterms:W3CDTF">2025-04-21T02:40:34Z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