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4"/>
  </p:notesMasterIdLst>
  <p:sldIdLst>
    <p:sldId id="276" r:id="rId2"/>
    <p:sldId id="264" r:id="rId3"/>
    <p:sldId id="265" r:id="rId4"/>
    <p:sldId id="267" r:id="rId5"/>
    <p:sldId id="277" r:id="rId6"/>
    <p:sldId id="278" r:id="rId7"/>
    <p:sldId id="279" r:id="rId8"/>
    <p:sldId id="263" r:id="rId9"/>
    <p:sldId id="271" r:id="rId10"/>
    <p:sldId id="272" r:id="rId11"/>
    <p:sldId id="274" r:id="rId12"/>
    <p:sldId id="275" r:id="rId13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6" orient="horz" pos="1800" userDrawn="1">
          <p15:clr>
            <a:srgbClr val="A4A3A4"/>
          </p15:clr>
        </p15:guide>
        <p15:guide id="7" orient="horz" pos="1528" userDrawn="1">
          <p15:clr>
            <a:srgbClr val="A4A3A4"/>
          </p15:clr>
        </p15:guide>
        <p15:guide id="8" orient="horz" pos="938" userDrawn="1">
          <p15:clr>
            <a:srgbClr val="A4A3A4"/>
          </p15:clr>
        </p15:guide>
        <p15:guide id="9" orient="horz" pos="2118" userDrawn="1">
          <p15:clr>
            <a:srgbClr val="A4A3A4"/>
          </p15:clr>
        </p15:guide>
        <p15:guide id="10" orient="horz" pos="2685" userDrawn="1">
          <p15:clr>
            <a:srgbClr val="A4A3A4"/>
          </p15:clr>
        </p15:guide>
        <p15:guide id="11" orient="horz" pos="32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68FBB5-357E-CDFD-C322-5DF8E13C6FF2}" v="167" dt="2025-04-21T02:28:42.126"/>
    <p1510:client id="{F5F9E25C-5F70-4647-829A-97024ED3419B}" v="4" dt="2025-04-21T02:41:04.2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424" y="64"/>
      </p:cViewPr>
      <p:guideLst>
        <p:guide pos="2880"/>
        <p:guide orient="horz" pos="1800"/>
        <p:guide orient="horz" pos="1528"/>
        <p:guide orient="horz" pos="938"/>
        <p:guide orient="horz" pos="2118"/>
        <p:guide orient="horz" pos="2685"/>
        <p:guide orient="horz" pos="32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080ED-E1E3-480A-AD7A-B80B02A62192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8D2E1-3B82-4142-B0A3-3B24DE7B8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22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右の枠外にある、色付きの赤丸の図形は、</a:t>
            </a:r>
            <a:r>
              <a:rPr kumimoji="1" lang="en-US" altLang="ja-JP"/>
              <a:t>50</a:t>
            </a:r>
            <a:r>
              <a:rPr kumimoji="1" lang="ja-JP" altLang="en-US"/>
              <a:t>重ねています。赤以外の図形は、</a:t>
            </a:r>
            <a:r>
              <a:rPr kumimoji="1" lang="en-US" altLang="ja-JP"/>
              <a:t>30</a:t>
            </a:r>
            <a:r>
              <a:rPr kumimoji="1" lang="ja-JP" altLang="en-US"/>
              <a:t>ずつ重ねています。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8D2E1-3B82-4142-B0A3-3B24DE7B817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460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8D2E1-3B82-4142-B0A3-3B24DE7B817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136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マス目が背景設定されています。●の数を数えて、簡易なグラフのように表示できます。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8D2E1-3B82-4142-B0A3-3B24DE7B817C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073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丸を数えやすくするためのマス目は、背景設定しておりませんので、編集できます。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8D2E1-3B82-4142-B0A3-3B24DE7B817C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2837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丸を数えやすくするためのマス目のみです。編集できます。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8D2E1-3B82-4142-B0A3-3B24DE7B817C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261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73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14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83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32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49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79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878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683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475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734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74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28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28C08E-B554-5F89-A118-E793A165FCA9}"/>
              </a:ext>
            </a:extLst>
          </p:cNvPr>
          <p:cNvSpPr txBox="1"/>
          <p:nvPr/>
        </p:nvSpPr>
        <p:spPr>
          <a:xfrm>
            <a:off x="105295" y="0"/>
            <a:ext cx="6639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スーパーマーケット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7F35621-4F33-1D12-FEE6-5DFEE99A34FE}"/>
              </a:ext>
            </a:extLst>
          </p:cNvPr>
          <p:cNvSpPr/>
          <p:nvPr/>
        </p:nvSpPr>
        <p:spPr>
          <a:xfrm>
            <a:off x="410589" y="1213658"/>
            <a:ext cx="1296000" cy="54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食りょう品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871647A-DCAD-F25F-2166-61DB3535102C}"/>
              </a:ext>
            </a:extLst>
          </p:cNvPr>
          <p:cNvSpPr/>
          <p:nvPr/>
        </p:nvSpPr>
        <p:spPr>
          <a:xfrm>
            <a:off x="410589" y="2142259"/>
            <a:ext cx="1296000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生活用品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51EB298-B8AB-FF19-A69C-CE6C68B8E6F2}"/>
              </a:ext>
            </a:extLst>
          </p:cNvPr>
          <p:cNvSpPr/>
          <p:nvPr/>
        </p:nvSpPr>
        <p:spPr>
          <a:xfrm>
            <a:off x="410589" y="3070860"/>
            <a:ext cx="1296000" cy="5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いるい</a:t>
            </a:r>
            <a:endParaRPr kumimoji="1" lang="en-US" altLang="ja-JP" sz="16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（ふく・下着など）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39CCE0F-F60A-704A-C741-5E297AE87172}"/>
              </a:ext>
            </a:extLst>
          </p:cNvPr>
          <p:cNvSpPr/>
          <p:nvPr/>
        </p:nvSpPr>
        <p:spPr>
          <a:xfrm>
            <a:off x="410589" y="3999461"/>
            <a:ext cx="1296000" cy="54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電化せい品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1D7083B-D27E-6B72-FCEA-C3F5B3657EB2}"/>
              </a:ext>
            </a:extLst>
          </p:cNvPr>
          <p:cNvSpPr/>
          <p:nvPr/>
        </p:nvSpPr>
        <p:spPr>
          <a:xfrm>
            <a:off x="410589" y="4928062"/>
            <a:ext cx="1296000" cy="54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258" name="図 257">
            <a:extLst>
              <a:ext uri="{FF2B5EF4-FFF2-40B4-BE49-F238E27FC236}">
                <a16:creationId xmlns:a16="http://schemas.microsoft.com/office/drawing/2014/main" id="{43204EEA-855E-87A0-E9DD-5C35C51E2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59" name="図 258">
            <a:extLst>
              <a:ext uri="{FF2B5EF4-FFF2-40B4-BE49-F238E27FC236}">
                <a16:creationId xmlns:a16="http://schemas.microsoft.com/office/drawing/2014/main" id="{9F599BD7-536D-6CFE-8C3B-FFBEAD7FD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60" name="図 259">
            <a:extLst>
              <a:ext uri="{FF2B5EF4-FFF2-40B4-BE49-F238E27FC236}">
                <a16:creationId xmlns:a16="http://schemas.microsoft.com/office/drawing/2014/main" id="{761EFC58-140F-13EF-71EC-A1963F6A37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62" name="図 261">
            <a:extLst>
              <a:ext uri="{FF2B5EF4-FFF2-40B4-BE49-F238E27FC236}">
                <a16:creationId xmlns:a16="http://schemas.microsoft.com/office/drawing/2014/main" id="{E2935D69-64CD-D0D8-1A12-03195331B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63" name="図 262">
            <a:extLst>
              <a:ext uri="{FF2B5EF4-FFF2-40B4-BE49-F238E27FC236}">
                <a16:creationId xmlns:a16="http://schemas.microsoft.com/office/drawing/2014/main" id="{661F37A1-C47E-65A8-3882-B7F4BAA9C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64" name="図 263">
            <a:extLst>
              <a:ext uri="{FF2B5EF4-FFF2-40B4-BE49-F238E27FC236}">
                <a16:creationId xmlns:a16="http://schemas.microsoft.com/office/drawing/2014/main" id="{7326C8F3-B819-A266-361B-99AC54DB5B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66" name="図 265">
            <a:extLst>
              <a:ext uri="{FF2B5EF4-FFF2-40B4-BE49-F238E27FC236}">
                <a16:creationId xmlns:a16="http://schemas.microsoft.com/office/drawing/2014/main" id="{125DF63D-31ED-E7E4-36AC-50243C0C3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67" name="図 266">
            <a:extLst>
              <a:ext uri="{FF2B5EF4-FFF2-40B4-BE49-F238E27FC236}">
                <a16:creationId xmlns:a16="http://schemas.microsoft.com/office/drawing/2014/main" id="{A7DF1993-4BF3-476E-44F1-B393BDFA7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68" name="図 267">
            <a:extLst>
              <a:ext uri="{FF2B5EF4-FFF2-40B4-BE49-F238E27FC236}">
                <a16:creationId xmlns:a16="http://schemas.microsoft.com/office/drawing/2014/main" id="{EC485A4A-0845-ACA1-EC68-2CC032FCE9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70" name="図 269">
            <a:extLst>
              <a:ext uri="{FF2B5EF4-FFF2-40B4-BE49-F238E27FC236}">
                <a16:creationId xmlns:a16="http://schemas.microsoft.com/office/drawing/2014/main" id="{EE180F7B-1091-FE18-1E07-85147028C1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71" name="図 270">
            <a:extLst>
              <a:ext uri="{FF2B5EF4-FFF2-40B4-BE49-F238E27FC236}">
                <a16:creationId xmlns:a16="http://schemas.microsoft.com/office/drawing/2014/main" id="{E8DCAD60-3C0A-A150-2A49-69770D9A9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72" name="図 271">
            <a:extLst>
              <a:ext uri="{FF2B5EF4-FFF2-40B4-BE49-F238E27FC236}">
                <a16:creationId xmlns:a16="http://schemas.microsoft.com/office/drawing/2014/main" id="{E9E240B2-8972-69B5-DC51-1C7CE091DE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74" name="図 273">
            <a:extLst>
              <a:ext uri="{FF2B5EF4-FFF2-40B4-BE49-F238E27FC236}">
                <a16:creationId xmlns:a16="http://schemas.microsoft.com/office/drawing/2014/main" id="{E62A8965-DBB4-473E-989B-27B47D540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75" name="図 274">
            <a:extLst>
              <a:ext uri="{FF2B5EF4-FFF2-40B4-BE49-F238E27FC236}">
                <a16:creationId xmlns:a16="http://schemas.microsoft.com/office/drawing/2014/main" id="{863DC3E9-59D8-3C74-92D3-15293966B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76" name="図 275">
            <a:extLst>
              <a:ext uri="{FF2B5EF4-FFF2-40B4-BE49-F238E27FC236}">
                <a16:creationId xmlns:a16="http://schemas.microsoft.com/office/drawing/2014/main" id="{51AA7F97-D9D2-B2DC-7F4C-58CFE0EFAE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78" name="図 277">
            <a:extLst>
              <a:ext uri="{FF2B5EF4-FFF2-40B4-BE49-F238E27FC236}">
                <a16:creationId xmlns:a16="http://schemas.microsoft.com/office/drawing/2014/main" id="{6BDE6B96-B370-D502-5241-52DF75D7C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79" name="図 278">
            <a:extLst>
              <a:ext uri="{FF2B5EF4-FFF2-40B4-BE49-F238E27FC236}">
                <a16:creationId xmlns:a16="http://schemas.microsoft.com/office/drawing/2014/main" id="{1EEB9CDC-4EAA-E5F6-AD0A-E01445B7C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80" name="図 279">
            <a:extLst>
              <a:ext uri="{FF2B5EF4-FFF2-40B4-BE49-F238E27FC236}">
                <a16:creationId xmlns:a16="http://schemas.microsoft.com/office/drawing/2014/main" id="{E8722DD5-B250-6B3C-77CC-B2547624B7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82" name="図 281">
            <a:extLst>
              <a:ext uri="{FF2B5EF4-FFF2-40B4-BE49-F238E27FC236}">
                <a16:creationId xmlns:a16="http://schemas.microsoft.com/office/drawing/2014/main" id="{E3A36C99-B2BA-5100-670D-151092200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83" name="図 282">
            <a:extLst>
              <a:ext uri="{FF2B5EF4-FFF2-40B4-BE49-F238E27FC236}">
                <a16:creationId xmlns:a16="http://schemas.microsoft.com/office/drawing/2014/main" id="{C8415711-5B1D-E02E-5F4A-098BE8943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84" name="図 283">
            <a:extLst>
              <a:ext uri="{FF2B5EF4-FFF2-40B4-BE49-F238E27FC236}">
                <a16:creationId xmlns:a16="http://schemas.microsoft.com/office/drawing/2014/main" id="{3CE469C6-9252-9082-3E4A-176059251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87" name="図 286">
            <a:extLst>
              <a:ext uri="{FF2B5EF4-FFF2-40B4-BE49-F238E27FC236}">
                <a16:creationId xmlns:a16="http://schemas.microsoft.com/office/drawing/2014/main" id="{1E9DB6FF-D401-02C2-D72B-B603C1C85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88" name="図 287">
            <a:extLst>
              <a:ext uri="{FF2B5EF4-FFF2-40B4-BE49-F238E27FC236}">
                <a16:creationId xmlns:a16="http://schemas.microsoft.com/office/drawing/2014/main" id="{3D3D36CD-BB7B-0AA1-BB70-382C250A97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89" name="図 288">
            <a:extLst>
              <a:ext uri="{FF2B5EF4-FFF2-40B4-BE49-F238E27FC236}">
                <a16:creationId xmlns:a16="http://schemas.microsoft.com/office/drawing/2014/main" id="{3095AF73-C463-A324-B45F-92668F6F8B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91" name="図 290">
            <a:extLst>
              <a:ext uri="{FF2B5EF4-FFF2-40B4-BE49-F238E27FC236}">
                <a16:creationId xmlns:a16="http://schemas.microsoft.com/office/drawing/2014/main" id="{9F4BBF51-BA1F-C8F5-2A42-883581F24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92" name="図 291">
            <a:extLst>
              <a:ext uri="{FF2B5EF4-FFF2-40B4-BE49-F238E27FC236}">
                <a16:creationId xmlns:a16="http://schemas.microsoft.com/office/drawing/2014/main" id="{A53E291F-28F7-640D-5AA7-15E53F5709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93" name="図 292">
            <a:extLst>
              <a:ext uri="{FF2B5EF4-FFF2-40B4-BE49-F238E27FC236}">
                <a16:creationId xmlns:a16="http://schemas.microsoft.com/office/drawing/2014/main" id="{9BCC77F5-0F99-B95E-556A-7CB2ACCE9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95" name="図 294">
            <a:extLst>
              <a:ext uri="{FF2B5EF4-FFF2-40B4-BE49-F238E27FC236}">
                <a16:creationId xmlns:a16="http://schemas.microsoft.com/office/drawing/2014/main" id="{0E396A97-D563-C34D-AC35-B2119CE69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96" name="図 295">
            <a:extLst>
              <a:ext uri="{FF2B5EF4-FFF2-40B4-BE49-F238E27FC236}">
                <a16:creationId xmlns:a16="http://schemas.microsoft.com/office/drawing/2014/main" id="{B71BDD3C-6FE2-933D-8EB7-2F7E4B45E7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97" name="図 296">
            <a:extLst>
              <a:ext uri="{FF2B5EF4-FFF2-40B4-BE49-F238E27FC236}">
                <a16:creationId xmlns:a16="http://schemas.microsoft.com/office/drawing/2014/main" id="{ADC3A10E-6021-4054-BAFF-170BDF3940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33" name="図 432">
            <a:extLst>
              <a:ext uri="{FF2B5EF4-FFF2-40B4-BE49-F238E27FC236}">
                <a16:creationId xmlns:a16="http://schemas.microsoft.com/office/drawing/2014/main" id="{8A90AD63-46E9-F6FE-476E-312B8F5F9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4" name="図 433">
            <a:extLst>
              <a:ext uri="{FF2B5EF4-FFF2-40B4-BE49-F238E27FC236}">
                <a16:creationId xmlns:a16="http://schemas.microsoft.com/office/drawing/2014/main" id="{2F630DEC-5454-5D12-94B8-29FFBAE82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5" name="図 434">
            <a:extLst>
              <a:ext uri="{FF2B5EF4-FFF2-40B4-BE49-F238E27FC236}">
                <a16:creationId xmlns:a16="http://schemas.microsoft.com/office/drawing/2014/main" id="{EA6B1CA5-CE34-0552-9674-63FCF4C77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6" name="図 435">
            <a:extLst>
              <a:ext uri="{FF2B5EF4-FFF2-40B4-BE49-F238E27FC236}">
                <a16:creationId xmlns:a16="http://schemas.microsoft.com/office/drawing/2014/main" id="{E52A8FC5-E917-B4EB-628C-2808AA438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7" name="図 436">
            <a:extLst>
              <a:ext uri="{FF2B5EF4-FFF2-40B4-BE49-F238E27FC236}">
                <a16:creationId xmlns:a16="http://schemas.microsoft.com/office/drawing/2014/main" id="{625DC7C9-19CA-78B4-B394-DAC7149F5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8" name="図 437">
            <a:extLst>
              <a:ext uri="{FF2B5EF4-FFF2-40B4-BE49-F238E27FC236}">
                <a16:creationId xmlns:a16="http://schemas.microsoft.com/office/drawing/2014/main" id="{578FAB75-4AEA-291C-8687-F204BD820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9" name="図 438">
            <a:extLst>
              <a:ext uri="{FF2B5EF4-FFF2-40B4-BE49-F238E27FC236}">
                <a16:creationId xmlns:a16="http://schemas.microsoft.com/office/drawing/2014/main" id="{7A71EEB5-DA25-76E5-663A-2EA305136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40" name="図 439">
            <a:extLst>
              <a:ext uri="{FF2B5EF4-FFF2-40B4-BE49-F238E27FC236}">
                <a16:creationId xmlns:a16="http://schemas.microsoft.com/office/drawing/2014/main" id="{574B9561-9739-E9C2-B975-D0E0DFB04A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41" name="図 440">
            <a:extLst>
              <a:ext uri="{FF2B5EF4-FFF2-40B4-BE49-F238E27FC236}">
                <a16:creationId xmlns:a16="http://schemas.microsoft.com/office/drawing/2014/main" id="{AEEA7E56-52A8-959C-44B6-C71AF9338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42" name="図 441">
            <a:extLst>
              <a:ext uri="{FF2B5EF4-FFF2-40B4-BE49-F238E27FC236}">
                <a16:creationId xmlns:a16="http://schemas.microsoft.com/office/drawing/2014/main" id="{79B5D05C-5563-9115-A54D-85962B098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43" name="図 442">
            <a:extLst>
              <a:ext uri="{FF2B5EF4-FFF2-40B4-BE49-F238E27FC236}">
                <a16:creationId xmlns:a16="http://schemas.microsoft.com/office/drawing/2014/main" id="{8C070649-9783-E370-FB8D-9D4CD5212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44" name="図 443">
            <a:extLst>
              <a:ext uri="{FF2B5EF4-FFF2-40B4-BE49-F238E27FC236}">
                <a16:creationId xmlns:a16="http://schemas.microsoft.com/office/drawing/2014/main" id="{C1DFC006-7834-A7F7-361C-182B41960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45" name="図 444">
            <a:extLst>
              <a:ext uri="{FF2B5EF4-FFF2-40B4-BE49-F238E27FC236}">
                <a16:creationId xmlns:a16="http://schemas.microsoft.com/office/drawing/2014/main" id="{6B868510-C665-DDF6-B534-E64A95496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46" name="図 445">
            <a:extLst>
              <a:ext uri="{FF2B5EF4-FFF2-40B4-BE49-F238E27FC236}">
                <a16:creationId xmlns:a16="http://schemas.microsoft.com/office/drawing/2014/main" id="{EDD17420-DF40-DB97-B285-5716E9A673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47" name="図 446">
            <a:extLst>
              <a:ext uri="{FF2B5EF4-FFF2-40B4-BE49-F238E27FC236}">
                <a16:creationId xmlns:a16="http://schemas.microsoft.com/office/drawing/2014/main" id="{066732B2-4BC3-1748-A296-076CDE785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48" name="図 447">
            <a:extLst>
              <a:ext uri="{FF2B5EF4-FFF2-40B4-BE49-F238E27FC236}">
                <a16:creationId xmlns:a16="http://schemas.microsoft.com/office/drawing/2014/main" id="{17F287A4-EA5A-2924-105D-C9A179F37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49" name="図 448">
            <a:extLst>
              <a:ext uri="{FF2B5EF4-FFF2-40B4-BE49-F238E27FC236}">
                <a16:creationId xmlns:a16="http://schemas.microsoft.com/office/drawing/2014/main" id="{1A4EFAA3-82D6-1E5C-EE8C-246101E4B4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50" name="図 449">
            <a:extLst>
              <a:ext uri="{FF2B5EF4-FFF2-40B4-BE49-F238E27FC236}">
                <a16:creationId xmlns:a16="http://schemas.microsoft.com/office/drawing/2014/main" id="{28F82A63-E941-213A-9985-C0338D2E7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51" name="図 450">
            <a:extLst>
              <a:ext uri="{FF2B5EF4-FFF2-40B4-BE49-F238E27FC236}">
                <a16:creationId xmlns:a16="http://schemas.microsoft.com/office/drawing/2014/main" id="{B5BF1EFA-78D9-37C1-48CA-372AC1035C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52" name="図 451">
            <a:extLst>
              <a:ext uri="{FF2B5EF4-FFF2-40B4-BE49-F238E27FC236}">
                <a16:creationId xmlns:a16="http://schemas.microsoft.com/office/drawing/2014/main" id="{B889D6E7-1836-9D07-1AA7-2F7753CD7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53" name="図 452">
            <a:extLst>
              <a:ext uri="{FF2B5EF4-FFF2-40B4-BE49-F238E27FC236}">
                <a16:creationId xmlns:a16="http://schemas.microsoft.com/office/drawing/2014/main" id="{0BEC49F5-AB55-3EEF-954A-056864495C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4" name="図 453">
            <a:extLst>
              <a:ext uri="{FF2B5EF4-FFF2-40B4-BE49-F238E27FC236}">
                <a16:creationId xmlns:a16="http://schemas.microsoft.com/office/drawing/2014/main" id="{9C77D3EC-74C5-72C9-01FD-C5E36785A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5" name="図 454">
            <a:extLst>
              <a:ext uri="{FF2B5EF4-FFF2-40B4-BE49-F238E27FC236}">
                <a16:creationId xmlns:a16="http://schemas.microsoft.com/office/drawing/2014/main" id="{FA1C1709-64B0-A51D-02D6-66029C3B78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6" name="図 455">
            <a:extLst>
              <a:ext uri="{FF2B5EF4-FFF2-40B4-BE49-F238E27FC236}">
                <a16:creationId xmlns:a16="http://schemas.microsoft.com/office/drawing/2014/main" id="{A879B6C8-E7BC-5F15-6B09-A1BE30FB28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7" name="図 456">
            <a:extLst>
              <a:ext uri="{FF2B5EF4-FFF2-40B4-BE49-F238E27FC236}">
                <a16:creationId xmlns:a16="http://schemas.microsoft.com/office/drawing/2014/main" id="{FBF1024C-8DC1-0F82-0A36-DB4B15F2F9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8" name="図 457">
            <a:extLst>
              <a:ext uri="{FF2B5EF4-FFF2-40B4-BE49-F238E27FC236}">
                <a16:creationId xmlns:a16="http://schemas.microsoft.com/office/drawing/2014/main" id="{4465EAF7-E3FE-7C2B-5005-ED80530D12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9" name="図 458">
            <a:extLst>
              <a:ext uri="{FF2B5EF4-FFF2-40B4-BE49-F238E27FC236}">
                <a16:creationId xmlns:a16="http://schemas.microsoft.com/office/drawing/2014/main" id="{8966857F-6A8C-A58F-A7DA-7DA95CD4C2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60" name="図 459">
            <a:extLst>
              <a:ext uri="{FF2B5EF4-FFF2-40B4-BE49-F238E27FC236}">
                <a16:creationId xmlns:a16="http://schemas.microsoft.com/office/drawing/2014/main" id="{B77E10C1-889A-F7E0-C049-7300D5A14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61" name="図 460">
            <a:extLst>
              <a:ext uri="{FF2B5EF4-FFF2-40B4-BE49-F238E27FC236}">
                <a16:creationId xmlns:a16="http://schemas.microsoft.com/office/drawing/2014/main" id="{BCC724FA-25A8-DD5A-9A17-AA6A22E35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62" name="図 461">
            <a:extLst>
              <a:ext uri="{FF2B5EF4-FFF2-40B4-BE49-F238E27FC236}">
                <a16:creationId xmlns:a16="http://schemas.microsoft.com/office/drawing/2014/main" id="{9364779F-AEBF-028B-AE4A-8EBE08574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63" name="図 462">
            <a:extLst>
              <a:ext uri="{FF2B5EF4-FFF2-40B4-BE49-F238E27FC236}">
                <a16:creationId xmlns:a16="http://schemas.microsoft.com/office/drawing/2014/main" id="{E7B35BED-2D59-63D7-2372-A43DB932EA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64" name="図 463">
            <a:extLst>
              <a:ext uri="{FF2B5EF4-FFF2-40B4-BE49-F238E27FC236}">
                <a16:creationId xmlns:a16="http://schemas.microsoft.com/office/drawing/2014/main" id="{9A8DCF12-4358-8B9D-1ACA-432069B667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65" name="図 464">
            <a:extLst>
              <a:ext uri="{FF2B5EF4-FFF2-40B4-BE49-F238E27FC236}">
                <a16:creationId xmlns:a16="http://schemas.microsoft.com/office/drawing/2014/main" id="{5D6072B8-9C3C-F3A2-9A90-0924536D45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66" name="図 465">
            <a:extLst>
              <a:ext uri="{FF2B5EF4-FFF2-40B4-BE49-F238E27FC236}">
                <a16:creationId xmlns:a16="http://schemas.microsoft.com/office/drawing/2014/main" id="{7F9C4139-6A4D-964D-D645-CE956539B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67" name="図 466">
            <a:extLst>
              <a:ext uri="{FF2B5EF4-FFF2-40B4-BE49-F238E27FC236}">
                <a16:creationId xmlns:a16="http://schemas.microsoft.com/office/drawing/2014/main" id="{08244B79-6250-9E34-9493-C072ADAE5E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68" name="図 467">
            <a:extLst>
              <a:ext uri="{FF2B5EF4-FFF2-40B4-BE49-F238E27FC236}">
                <a16:creationId xmlns:a16="http://schemas.microsoft.com/office/drawing/2014/main" id="{FC9F6D8E-D3BF-3644-1E8F-137A82F0DF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69" name="図 468">
            <a:extLst>
              <a:ext uri="{FF2B5EF4-FFF2-40B4-BE49-F238E27FC236}">
                <a16:creationId xmlns:a16="http://schemas.microsoft.com/office/drawing/2014/main" id="{25AC3F38-2F22-52B2-25C3-1DF809C10B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70" name="図 469">
            <a:extLst>
              <a:ext uri="{FF2B5EF4-FFF2-40B4-BE49-F238E27FC236}">
                <a16:creationId xmlns:a16="http://schemas.microsoft.com/office/drawing/2014/main" id="{34060490-B7AB-9E0D-D300-241BE6D8BB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71" name="図 470">
            <a:extLst>
              <a:ext uri="{FF2B5EF4-FFF2-40B4-BE49-F238E27FC236}">
                <a16:creationId xmlns:a16="http://schemas.microsoft.com/office/drawing/2014/main" id="{97B2DEC2-69AA-4C59-77B8-AA859EB11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72" name="図 471">
            <a:extLst>
              <a:ext uri="{FF2B5EF4-FFF2-40B4-BE49-F238E27FC236}">
                <a16:creationId xmlns:a16="http://schemas.microsoft.com/office/drawing/2014/main" id="{71A3FFE5-A044-6BFF-5A00-C13DF2D041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73" name="図 472">
            <a:extLst>
              <a:ext uri="{FF2B5EF4-FFF2-40B4-BE49-F238E27FC236}">
                <a16:creationId xmlns:a16="http://schemas.microsoft.com/office/drawing/2014/main" id="{F9EEFE8E-7C94-0D59-6963-13F9DB1A9B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74" name="図 473">
            <a:extLst>
              <a:ext uri="{FF2B5EF4-FFF2-40B4-BE49-F238E27FC236}">
                <a16:creationId xmlns:a16="http://schemas.microsoft.com/office/drawing/2014/main" id="{7AAF3DF0-5645-FBB0-B171-36BC2DC70A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75" name="図 474">
            <a:extLst>
              <a:ext uri="{FF2B5EF4-FFF2-40B4-BE49-F238E27FC236}">
                <a16:creationId xmlns:a16="http://schemas.microsoft.com/office/drawing/2014/main" id="{A708C86B-83DB-B55D-E9C3-A66D31D3CD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76" name="図 475">
            <a:extLst>
              <a:ext uri="{FF2B5EF4-FFF2-40B4-BE49-F238E27FC236}">
                <a16:creationId xmlns:a16="http://schemas.microsoft.com/office/drawing/2014/main" id="{3F8765BF-26F1-1EAD-2C0E-450D5C1F90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77" name="図 476">
            <a:extLst>
              <a:ext uri="{FF2B5EF4-FFF2-40B4-BE49-F238E27FC236}">
                <a16:creationId xmlns:a16="http://schemas.microsoft.com/office/drawing/2014/main" id="{64AF96E3-77CE-B01D-7152-1E9F927D83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78" name="図 477">
            <a:extLst>
              <a:ext uri="{FF2B5EF4-FFF2-40B4-BE49-F238E27FC236}">
                <a16:creationId xmlns:a16="http://schemas.microsoft.com/office/drawing/2014/main" id="{5EC4579F-92A1-AF1D-E11D-0C3ED02E17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79" name="図 478">
            <a:extLst>
              <a:ext uri="{FF2B5EF4-FFF2-40B4-BE49-F238E27FC236}">
                <a16:creationId xmlns:a16="http://schemas.microsoft.com/office/drawing/2014/main" id="{6566DC9E-FF68-434B-B6FF-08B3F0EB2A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0" name="図 479">
            <a:extLst>
              <a:ext uri="{FF2B5EF4-FFF2-40B4-BE49-F238E27FC236}">
                <a16:creationId xmlns:a16="http://schemas.microsoft.com/office/drawing/2014/main" id="{A2D8D857-DD86-55E9-C216-DE3540D282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1" name="図 480">
            <a:extLst>
              <a:ext uri="{FF2B5EF4-FFF2-40B4-BE49-F238E27FC236}">
                <a16:creationId xmlns:a16="http://schemas.microsoft.com/office/drawing/2014/main" id="{47EECB55-5BEC-FADC-871C-2E29087CD9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2" name="図 481">
            <a:extLst>
              <a:ext uri="{FF2B5EF4-FFF2-40B4-BE49-F238E27FC236}">
                <a16:creationId xmlns:a16="http://schemas.microsoft.com/office/drawing/2014/main" id="{D09EAF46-B6D8-895C-A398-56B9C452E2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3" name="図 482">
            <a:extLst>
              <a:ext uri="{FF2B5EF4-FFF2-40B4-BE49-F238E27FC236}">
                <a16:creationId xmlns:a16="http://schemas.microsoft.com/office/drawing/2014/main" id="{7018D94F-BB27-0F06-6CE7-93E989A24F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4" name="図 483">
            <a:extLst>
              <a:ext uri="{FF2B5EF4-FFF2-40B4-BE49-F238E27FC236}">
                <a16:creationId xmlns:a16="http://schemas.microsoft.com/office/drawing/2014/main" id="{E7AD4036-36AB-67C9-5CB2-6ED883CDD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5" name="図 484">
            <a:extLst>
              <a:ext uri="{FF2B5EF4-FFF2-40B4-BE49-F238E27FC236}">
                <a16:creationId xmlns:a16="http://schemas.microsoft.com/office/drawing/2014/main" id="{7C19272C-B473-BF6C-7178-28A3BFA212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6" name="図 485">
            <a:extLst>
              <a:ext uri="{FF2B5EF4-FFF2-40B4-BE49-F238E27FC236}">
                <a16:creationId xmlns:a16="http://schemas.microsoft.com/office/drawing/2014/main" id="{5A278628-5CFB-0F89-A55C-6069965EB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7" name="図 486">
            <a:extLst>
              <a:ext uri="{FF2B5EF4-FFF2-40B4-BE49-F238E27FC236}">
                <a16:creationId xmlns:a16="http://schemas.microsoft.com/office/drawing/2014/main" id="{59C16F3E-6BFE-37C8-B6B5-3BF6AFEB8E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8" name="図 487">
            <a:extLst>
              <a:ext uri="{FF2B5EF4-FFF2-40B4-BE49-F238E27FC236}">
                <a16:creationId xmlns:a16="http://schemas.microsoft.com/office/drawing/2014/main" id="{BDB7B932-6DC5-4BE1-7A45-04BA04EF05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9" name="図 488">
            <a:extLst>
              <a:ext uri="{FF2B5EF4-FFF2-40B4-BE49-F238E27FC236}">
                <a16:creationId xmlns:a16="http://schemas.microsoft.com/office/drawing/2014/main" id="{86E70FDD-82B7-D3D1-A440-BB18548D9E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0" name="図 489">
            <a:extLst>
              <a:ext uri="{FF2B5EF4-FFF2-40B4-BE49-F238E27FC236}">
                <a16:creationId xmlns:a16="http://schemas.microsoft.com/office/drawing/2014/main" id="{3F0C0590-BBC0-4B56-783A-C0B0E51CA3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1" name="図 490">
            <a:extLst>
              <a:ext uri="{FF2B5EF4-FFF2-40B4-BE49-F238E27FC236}">
                <a16:creationId xmlns:a16="http://schemas.microsoft.com/office/drawing/2014/main" id="{B9E0A9A0-61C0-236D-1C6D-2BDB74C524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2" name="図 491">
            <a:extLst>
              <a:ext uri="{FF2B5EF4-FFF2-40B4-BE49-F238E27FC236}">
                <a16:creationId xmlns:a16="http://schemas.microsoft.com/office/drawing/2014/main" id="{E5328FB2-85AE-51D5-28D3-92DFCDDEFE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542" name="図 541">
            <a:extLst>
              <a:ext uri="{FF2B5EF4-FFF2-40B4-BE49-F238E27FC236}">
                <a16:creationId xmlns:a16="http://schemas.microsoft.com/office/drawing/2014/main" id="{29BCD791-2129-D52A-4C93-8645E1417F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3" name="図 542">
            <a:extLst>
              <a:ext uri="{FF2B5EF4-FFF2-40B4-BE49-F238E27FC236}">
                <a16:creationId xmlns:a16="http://schemas.microsoft.com/office/drawing/2014/main" id="{E66D0289-4808-2485-FEE8-36DBD5ED75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4" name="図 543">
            <a:extLst>
              <a:ext uri="{FF2B5EF4-FFF2-40B4-BE49-F238E27FC236}">
                <a16:creationId xmlns:a16="http://schemas.microsoft.com/office/drawing/2014/main" id="{BC6B48D9-77EA-C1C5-98BA-B34FABB722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5" name="図 544">
            <a:extLst>
              <a:ext uri="{FF2B5EF4-FFF2-40B4-BE49-F238E27FC236}">
                <a16:creationId xmlns:a16="http://schemas.microsoft.com/office/drawing/2014/main" id="{1F2567D3-5124-8345-A0E6-AF9C11E54B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6" name="図 545">
            <a:extLst>
              <a:ext uri="{FF2B5EF4-FFF2-40B4-BE49-F238E27FC236}">
                <a16:creationId xmlns:a16="http://schemas.microsoft.com/office/drawing/2014/main" id="{AE14F01F-C89D-B455-A1C6-426F2CC064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7" name="図 546">
            <a:extLst>
              <a:ext uri="{FF2B5EF4-FFF2-40B4-BE49-F238E27FC236}">
                <a16:creationId xmlns:a16="http://schemas.microsoft.com/office/drawing/2014/main" id="{6C2F98D4-2DDD-93B4-9CA7-A915DA8B96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8" name="図 547">
            <a:extLst>
              <a:ext uri="{FF2B5EF4-FFF2-40B4-BE49-F238E27FC236}">
                <a16:creationId xmlns:a16="http://schemas.microsoft.com/office/drawing/2014/main" id="{51B66953-3D77-A70B-82A5-F733DEBC75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9" name="図 548">
            <a:extLst>
              <a:ext uri="{FF2B5EF4-FFF2-40B4-BE49-F238E27FC236}">
                <a16:creationId xmlns:a16="http://schemas.microsoft.com/office/drawing/2014/main" id="{F034AF7E-FB93-B0DF-87D7-DDEE1DB32E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0" name="図 549">
            <a:extLst>
              <a:ext uri="{FF2B5EF4-FFF2-40B4-BE49-F238E27FC236}">
                <a16:creationId xmlns:a16="http://schemas.microsoft.com/office/drawing/2014/main" id="{DB264C8C-0939-56E7-5C6B-F26B122AE0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1" name="図 550">
            <a:extLst>
              <a:ext uri="{FF2B5EF4-FFF2-40B4-BE49-F238E27FC236}">
                <a16:creationId xmlns:a16="http://schemas.microsoft.com/office/drawing/2014/main" id="{319B50D2-52B0-3C68-3422-88F4962201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2" name="図 551">
            <a:extLst>
              <a:ext uri="{FF2B5EF4-FFF2-40B4-BE49-F238E27FC236}">
                <a16:creationId xmlns:a16="http://schemas.microsoft.com/office/drawing/2014/main" id="{B0307647-BE4C-381C-4707-09C7B47A16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3" name="図 552">
            <a:extLst>
              <a:ext uri="{FF2B5EF4-FFF2-40B4-BE49-F238E27FC236}">
                <a16:creationId xmlns:a16="http://schemas.microsoft.com/office/drawing/2014/main" id="{957EC834-E099-365B-3045-787DD87026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4" name="図 553">
            <a:extLst>
              <a:ext uri="{FF2B5EF4-FFF2-40B4-BE49-F238E27FC236}">
                <a16:creationId xmlns:a16="http://schemas.microsoft.com/office/drawing/2014/main" id="{87B69ED3-33DD-943D-CBA1-9C16E82206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5" name="図 554">
            <a:extLst>
              <a:ext uri="{FF2B5EF4-FFF2-40B4-BE49-F238E27FC236}">
                <a16:creationId xmlns:a16="http://schemas.microsoft.com/office/drawing/2014/main" id="{DB80991A-2874-CBD7-AE91-5B00A76147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6" name="図 555">
            <a:extLst>
              <a:ext uri="{FF2B5EF4-FFF2-40B4-BE49-F238E27FC236}">
                <a16:creationId xmlns:a16="http://schemas.microsoft.com/office/drawing/2014/main" id="{1DECDC14-4776-5C31-91F7-C2835F267F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7" name="図 556">
            <a:extLst>
              <a:ext uri="{FF2B5EF4-FFF2-40B4-BE49-F238E27FC236}">
                <a16:creationId xmlns:a16="http://schemas.microsoft.com/office/drawing/2014/main" id="{200DD9F0-914F-0235-A23C-12262C7B17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8" name="図 557">
            <a:extLst>
              <a:ext uri="{FF2B5EF4-FFF2-40B4-BE49-F238E27FC236}">
                <a16:creationId xmlns:a16="http://schemas.microsoft.com/office/drawing/2014/main" id="{20DEAD5D-DD11-61AD-D438-6574CBCBA1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9" name="図 558">
            <a:extLst>
              <a:ext uri="{FF2B5EF4-FFF2-40B4-BE49-F238E27FC236}">
                <a16:creationId xmlns:a16="http://schemas.microsoft.com/office/drawing/2014/main" id="{5854762A-5B1E-AE1C-AF55-A598F09F21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0" name="図 559">
            <a:extLst>
              <a:ext uri="{FF2B5EF4-FFF2-40B4-BE49-F238E27FC236}">
                <a16:creationId xmlns:a16="http://schemas.microsoft.com/office/drawing/2014/main" id="{40BB45E9-B134-7A67-23C6-AE104AF429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1" name="図 560">
            <a:extLst>
              <a:ext uri="{FF2B5EF4-FFF2-40B4-BE49-F238E27FC236}">
                <a16:creationId xmlns:a16="http://schemas.microsoft.com/office/drawing/2014/main" id="{CA8AD9E9-2357-1162-3CDE-5F3475BB62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2" name="図 561">
            <a:extLst>
              <a:ext uri="{FF2B5EF4-FFF2-40B4-BE49-F238E27FC236}">
                <a16:creationId xmlns:a16="http://schemas.microsoft.com/office/drawing/2014/main" id="{17C97289-4E35-DE37-6658-6B921CA619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3" name="図 562">
            <a:extLst>
              <a:ext uri="{FF2B5EF4-FFF2-40B4-BE49-F238E27FC236}">
                <a16:creationId xmlns:a16="http://schemas.microsoft.com/office/drawing/2014/main" id="{9020D7D1-AEB3-632D-C982-8733853D07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4" name="図 563">
            <a:extLst>
              <a:ext uri="{FF2B5EF4-FFF2-40B4-BE49-F238E27FC236}">
                <a16:creationId xmlns:a16="http://schemas.microsoft.com/office/drawing/2014/main" id="{657D5724-9B12-FE9E-7564-2C3EC0BE0D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5" name="図 564">
            <a:extLst>
              <a:ext uri="{FF2B5EF4-FFF2-40B4-BE49-F238E27FC236}">
                <a16:creationId xmlns:a16="http://schemas.microsoft.com/office/drawing/2014/main" id="{538A0532-AFDD-6B4A-0558-24239BC64A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6" name="図 565">
            <a:extLst>
              <a:ext uri="{FF2B5EF4-FFF2-40B4-BE49-F238E27FC236}">
                <a16:creationId xmlns:a16="http://schemas.microsoft.com/office/drawing/2014/main" id="{614E29EE-28F2-482F-D256-C309CBBB27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7" name="図 566">
            <a:extLst>
              <a:ext uri="{FF2B5EF4-FFF2-40B4-BE49-F238E27FC236}">
                <a16:creationId xmlns:a16="http://schemas.microsoft.com/office/drawing/2014/main" id="{07ADAB80-2031-4ADA-1364-781EF20D29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8" name="図 567">
            <a:extLst>
              <a:ext uri="{FF2B5EF4-FFF2-40B4-BE49-F238E27FC236}">
                <a16:creationId xmlns:a16="http://schemas.microsoft.com/office/drawing/2014/main" id="{B388E543-23D8-CD27-3BEF-F9FD93BE61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9" name="図 568">
            <a:extLst>
              <a:ext uri="{FF2B5EF4-FFF2-40B4-BE49-F238E27FC236}">
                <a16:creationId xmlns:a16="http://schemas.microsoft.com/office/drawing/2014/main" id="{F3127317-B39F-421F-23AF-54841DDE66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0" name="図 569">
            <a:extLst>
              <a:ext uri="{FF2B5EF4-FFF2-40B4-BE49-F238E27FC236}">
                <a16:creationId xmlns:a16="http://schemas.microsoft.com/office/drawing/2014/main" id="{2BA312B0-B7CA-0544-B101-681A58DF64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1" name="図 570">
            <a:extLst>
              <a:ext uri="{FF2B5EF4-FFF2-40B4-BE49-F238E27FC236}">
                <a16:creationId xmlns:a16="http://schemas.microsoft.com/office/drawing/2014/main" id="{D3881451-1EF6-2893-76AD-DD4B3AE542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2" name="図 571">
            <a:extLst>
              <a:ext uri="{FF2B5EF4-FFF2-40B4-BE49-F238E27FC236}">
                <a16:creationId xmlns:a16="http://schemas.microsoft.com/office/drawing/2014/main" id="{3D2B9A8E-B093-1CB8-8348-4934ECCA1E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3" name="図 572">
            <a:extLst>
              <a:ext uri="{FF2B5EF4-FFF2-40B4-BE49-F238E27FC236}">
                <a16:creationId xmlns:a16="http://schemas.microsoft.com/office/drawing/2014/main" id="{FD663823-A74E-66F8-C973-FB3F2B01BC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4" name="図 573">
            <a:extLst>
              <a:ext uri="{FF2B5EF4-FFF2-40B4-BE49-F238E27FC236}">
                <a16:creationId xmlns:a16="http://schemas.microsoft.com/office/drawing/2014/main" id="{6B779807-705C-B264-4705-0C117236DC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5" name="図 574">
            <a:extLst>
              <a:ext uri="{FF2B5EF4-FFF2-40B4-BE49-F238E27FC236}">
                <a16:creationId xmlns:a16="http://schemas.microsoft.com/office/drawing/2014/main" id="{F2DB67F8-8155-E926-72BC-EAA1190D56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6" name="図 575">
            <a:extLst>
              <a:ext uri="{FF2B5EF4-FFF2-40B4-BE49-F238E27FC236}">
                <a16:creationId xmlns:a16="http://schemas.microsoft.com/office/drawing/2014/main" id="{9BCA9467-D836-EC86-4FB5-582D883D39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7" name="図 576">
            <a:extLst>
              <a:ext uri="{FF2B5EF4-FFF2-40B4-BE49-F238E27FC236}">
                <a16:creationId xmlns:a16="http://schemas.microsoft.com/office/drawing/2014/main" id="{403798FF-E2E1-7711-5DD6-5F50EA00C7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8" name="図 577">
            <a:extLst>
              <a:ext uri="{FF2B5EF4-FFF2-40B4-BE49-F238E27FC236}">
                <a16:creationId xmlns:a16="http://schemas.microsoft.com/office/drawing/2014/main" id="{87A709EB-1ACF-0D35-F7FC-E5DF892C06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9" name="図 578">
            <a:extLst>
              <a:ext uri="{FF2B5EF4-FFF2-40B4-BE49-F238E27FC236}">
                <a16:creationId xmlns:a16="http://schemas.microsoft.com/office/drawing/2014/main" id="{D15EAB5A-D22D-4B84-A268-CFDF836111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0" name="図 579">
            <a:extLst>
              <a:ext uri="{FF2B5EF4-FFF2-40B4-BE49-F238E27FC236}">
                <a16:creationId xmlns:a16="http://schemas.microsoft.com/office/drawing/2014/main" id="{41B5841A-1D62-9F02-8C2B-2D94D08194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1" name="図 580">
            <a:extLst>
              <a:ext uri="{FF2B5EF4-FFF2-40B4-BE49-F238E27FC236}">
                <a16:creationId xmlns:a16="http://schemas.microsoft.com/office/drawing/2014/main" id="{D690CAE4-537A-9D48-DA63-AE4AD1AE51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2" name="図 581">
            <a:extLst>
              <a:ext uri="{FF2B5EF4-FFF2-40B4-BE49-F238E27FC236}">
                <a16:creationId xmlns:a16="http://schemas.microsoft.com/office/drawing/2014/main" id="{FEF69226-82B4-3502-82E7-181BB48885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3" name="図 582">
            <a:extLst>
              <a:ext uri="{FF2B5EF4-FFF2-40B4-BE49-F238E27FC236}">
                <a16:creationId xmlns:a16="http://schemas.microsoft.com/office/drawing/2014/main" id="{EBDA3CC7-039C-C828-DB57-8E81B1EFB2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4" name="図 583">
            <a:extLst>
              <a:ext uri="{FF2B5EF4-FFF2-40B4-BE49-F238E27FC236}">
                <a16:creationId xmlns:a16="http://schemas.microsoft.com/office/drawing/2014/main" id="{B28BA862-275A-4CAA-3268-A4A8F483BD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5" name="図 584">
            <a:extLst>
              <a:ext uri="{FF2B5EF4-FFF2-40B4-BE49-F238E27FC236}">
                <a16:creationId xmlns:a16="http://schemas.microsoft.com/office/drawing/2014/main" id="{94713B58-BCE5-EA05-282D-8CA879890A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6" name="図 585">
            <a:extLst>
              <a:ext uri="{FF2B5EF4-FFF2-40B4-BE49-F238E27FC236}">
                <a16:creationId xmlns:a16="http://schemas.microsoft.com/office/drawing/2014/main" id="{C25A58AE-8794-78DC-2763-CED0ABACBB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7" name="図 586">
            <a:extLst>
              <a:ext uri="{FF2B5EF4-FFF2-40B4-BE49-F238E27FC236}">
                <a16:creationId xmlns:a16="http://schemas.microsoft.com/office/drawing/2014/main" id="{15D0EA57-491E-CE84-55AD-59FB0E9EB4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8" name="図 587">
            <a:extLst>
              <a:ext uri="{FF2B5EF4-FFF2-40B4-BE49-F238E27FC236}">
                <a16:creationId xmlns:a16="http://schemas.microsoft.com/office/drawing/2014/main" id="{5517A038-A852-16E6-AA8B-27BE6A5022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9" name="図 588">
            <a:extLst>
              <a:ext uri="{FF2B5EF4-FFF2-40B4-BE49-F238E27FC236}">
                <a16:creationId xmlns:a16="http://schemas.microsoft.com/office/drawing/2014/main" id="{B54518BB-7E28-228A-BB39-C31806854D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90" name="図 589">
            <a:extLst>
              <a:ext uri="{FF2B5EF4-FFF2-40B4-BE49-F238E27FC236}">
                <a16:creationId xmlns:a16="http://schemas.microsoft.com/office/drawing/2014/main" id="{3D294DEC-FB27-DC90-056E-5FB8059E2F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91" name="図 590">
            <a:extLst>
              <a:ext uri="{FF2B5EF4-FFF2-40B4-BE49-F238E27FC236}">
                <a16:creationId xmlns:a16="http://schemas.microsoft.com/office/drawing/2014/main" id="{38D0DFBE-33DD-7449-80FD-851A375685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92" name="図 591">
            <a:extLst>
              <a:ext uri="{FF2B5EF4-FFF2-40B4-BE49-F238E27FC236}">
                <a16:creationId xmlns:a16="http://schemas.microsoft.com/office/drawing/2014/main" id="{A6C0365B-3229-5BF2-1047-4BB5A7B646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3" name="図 592">
            <a:extLst>
              <a:ext uri="{FF2B5EF4-FFF2-40B4-BE49-F238E27FC236}">
                <a16:creationId xmlns:a16="http://schemas.microsoft.com/office/drawing/2014/main" id="{FBE964B8-BCC0-2ECA-49BA-10C6F5BB60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4" name="図 593">
            <a:extLst>
              <a:ext uri="{FF2B5EF4-FFF2-40B4-BE49-F238E27FC236}">
                <a16:creationId xmlns:a16="http://schemas.microsoft.com/office/drawing/2014/main" id="{4B7C13EC-F665-C97D-5A65-FBEAB6F4B6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5" name="図 594">
            <a:extLst>
              <a:ext uri="{FF2B5EF4-FFF2-40B4-BE49-F238E27FC236}">
                <a16:creationId xmlns:a16="http://schemas.microsoft.com/office/drawing/2014/main" id="{BFA299B4-2290-6F0A-5614-DFC261780B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6" name="図 595">
            <a:extLst>
              <a:ext uri="{FF2B5EF4-FFF2-40B4-BE49-F238E27FC236}">
                <a16:creationId xmlns:a16="http://schemas.microsoft.com/office/drawing/2014/main" id="{CC365140-994D-96B3-BC80-F6560BC948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7" name="図 596">
            <a:extLst>
              <a:ext uri="{FF2B5EF4-FFF2-40B4-BE49-F238E27FC236}">
                <a16:creationId xmlns:a16="http://schemas.microsoft.com/office/drawing/2014/main" id="{6501FD0D-3B7B-65C4-D263-2D52A92431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8" name="図 597">
            <a:extLst>
              <a:ext uri="{FF2B5EF4-FFF2-40B4-BE49-F238E27FC236}">
                <a16:creationId xmlns:a16="http://schemas.microsoft.com/office/drawing/2014/main" id="{0989E877-372F-E832-D21E-BAE08856D3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9" name="図 598">
            <a:extLst>
              <a:ext uri="{FF2B5EF4-FFF2-40B4-BE49-F238E27FC236}">
                <a16:creationId xmlns:a16="http://schemas.microsoft.com/office/drawing/2014/main" id="{922A7952-3B16-C857-757F-07E9087DEE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0" name="図 599">
            <a:extLst>
              <a:ext uri="{FF2B5EF4-FFF2-40B4-BE49-F238E27FC236}">
                <a16:creationId xmlns:a16="http://schemas.microsoft.com/office/drawing/2014/main" id="{A867659E-8353-FAC2-AA54-A6DC51436F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1" name="図 600">
            <a:extLst>
              <a:ext uri="{FF2B5EF4-FFF2-40B4-BE49-F238E27FC236}">
                <a16:creationId xmlns:a16="http://schemas.microsoft.com/office/drawing/2014/main" id="{EEE488C6-4599-08E7-5959-287666CF4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2" name="図 601">
            <a:extLst>
              <a:ext uri="{FF2B5EF4-FFF2-40B4-BE49-F238E27FC236}">
                <a16:creationId xmlns:a16="http://schemas.microsoft.com/office/drawing/2014/main" id="{A574269F-99B6-E100-C582-2E7DF822D0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3" name="図 602">
            <a:extLst>
              <a:ext uri="{FF2B5EF4-FFF2-40B4-BE49-F238E27FC236}">
                <a16:creationId xmlns:a16="http://schemas.microsoft.com/office/drawing/2014/main" id="{F5EFDDC7-D97E-3BD2-94D8-87BF3478B2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4" name="図 603">
            <a:extLst>
              <a:ext uri="{FF2B5EF4-FFF2-40B4-BE49-F238E27FC236}">
                <a16:creationId xmlns:a16="http://schemas.microsoft.com/office/drawing/2014/main" id="{949825C7-CC4B-3A8C-4665-1C78B212AA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5" name="図 604">
            <a:extLst>
              <a:ext uri="{FF2B5EF4-FFF2-40B4-BE49-F238E27FC236}">
                <a16:creationId xmlns:a16="http://schemas.microsoft.com/office/drawing/2014/main" id="{4DC2B85D-28CE-1469-7F29-69EA3C083D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6" name="図 605">
            <a:extLst>
              <a:ext uri="{FF2B5EF4-FFF2-40B4-BE49-F238E27FC236}">
                <a16:creationId xmlns:a16="http://schemas.microsoft.com/office/drawing/2014/main" id="{A58C7168-0B57-C8EA-75E7-79BC035EB1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7" name="図 606">
            <a:extLst>
              <a:ext uri="{FF2B5EF4-FFF2-40B4-BE49-F238E27FC236}">
                <a16:creationId xmlns:a16="http://schemas.microsoft.com/office/drawing/2014/main" id="{FFF8FBB4-CB5B-6EC8-ADE8-48AA513901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8" name="図 607">
            <a:extLst>
              <a:ext uri="{FF2B5EF4-FFF2-40B4-BE49-F238E27FC236}">
                <a16:creationId xmlns:a16="http://schemas.microsoft.com/office/drawing/2014/main" id="{98485A76-90B5-C9D1-C036-F90C8EE13B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9" name="図 608">
            <a:extLst>
              <a:ext uri="{FF2B5EF4-FFF2-40B4-BE49-F238E27FC236}">
                <a16:creationId xmlns:a16="http://schemas.microsoft.com/office/drawing/2014/main" id="{2CF542D1-21B9-428E-7ECC-A89B229B25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0" name="図 609">
            <a:extLst>
              <a:ext uri="{FF2B5EF4-FFF2-40B4-BE49-F238E27FC236}">
                <a16:creationId xmlns:a16="http://schemas.microsoft.com/office/drawing/2014/main" id="{27D23905-82C4-97B6-6BEA-3FC598D654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1" name="図 610">
            <a:extLst>
              <a:ext uri="{FF2B5EF4-FFF2-40B4-BE49-F238E27FC236}">
                <a16:creationId xmlns:a16="http://schemas.microsoft.com/office/drawing/2014/main" id="{B70973EA-8372-C981-69A3-84E2F0C13D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2" name="図 611">
            <a:extLst>
              <a:ext uri="{FF2B5EF4-FFF2-40B4-BE49-F238E27FC236}">
                <a16:creationId xmlns:a16="http://schemas.microsoft.com/office/drawing/2014/main" id="{A50EB61E-8EF7-911A-9DB0-5344854ECE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3" name="図 612">
            <a:extLst>
              <a:ext uri="{FF2B5EF4-FFF2-40B4-BE49-F238E27FC236}">
                <a16:creationId xmlns:a16="http://schemas.microsoft.com/office/drawing/2014/main" id="{572B7A10-F70E-D5EB-C26B-4318FFBA0E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4" name="図 613">
            <a:extLst>
              <a:ext uri="{FF2B5EF4-FFF2-40B4-BE49-F238E27FC236}">
                <a16:creationId xmlns:a16="http://schemas.microsoft.com/office/drawing/2014/main" id="{ED583378-3D0D-1C14-14C5-97CDB3382E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5" name="図 614">
            <a:extLst>
              <a:ext uri="{FF2B5EF4-FFF2-40B4-BE49-F238E27FC236}">
                <a16:creationId xmlns:a16="http://schemas.microsoft.com/office/drawing/2014/main" id="{5DE6FD66-90B6-C922-67E9-00B9DE9211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6" name="図 615">
            <a:extLst>
              <a:ext uri="{FF2B5EF4-FFF2-40B4-BE49-F238E27FC236}">
                <a16:creationId xmlns:a16="http://schemas.microsoft.com/office/drawing/2014/main" id="{EC582FE7-A783-AF56-555C-39FED857E6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7" name="図 616">
            <a:extLst>
              <a:ext uri="{FF2B5EF4-FFF2-40B4-BE49-F238E27FC236}">
                <a16:creationId xmlns:a16="http://schemas.microsoft.com/office/drawing/2014/main" id="{640D9848-541A-49C9-F6DA-5119FF0784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8" name="図 617">
            <a:extLst>
              <a:ext uri="{FF2B5EF4-FFF2-40B4-BE49-F238E27FC236}">
                <a16:creationId xmlns:a16="http://schemas.microsoft.com/office/drawing/2014/main" id="{45BA115F-206D-8197-C23A-55ABE8E87B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9" name="図 618">
            <a:extLst>
              <a:ext uri="{FF2B5EF4-FFF2-40B4-BE49-F238E27FC236}">
                <a16:creationId xmlns:a16="http://schemas.microsoft.com/office/drawing/2014/main" id="{44465F9B-D97D-95F8-704E-CC6C695B9C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20" name="図 619">
            <a:extLst>
              <a:ext uri="{FF2B5EF4-FFF2-40B4-BE49-F238E27FC236}">
                <a16:creationId xmlns:a16="http://schemas.microsoft.com/office/drawing/2014/main" id="{0A6D0CA5-5418-3F39-896A-084497CB4F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21" name="図 620">
            <a:extLst>
              <a:ext uri="{FF2B5EF4-FFF2-40B4-BE49-F238E27FC236}">
                <a16:creationId xmlns:a16="http://schemas.microsoft.com/office/drawing/2014/main" id="{182C62DE-934E-D12E-7F3C-BAB17057B1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8" name="図 620">
            <a:extLst>
              <a:ext uri="{FF2B5EF4-FFF2-40B4-BE49-F238E27FC236}">
                <a16:creationId xmlns:a16="http://schemas.microsoft.com/office/drawing/2014/main" id="{84A9243B-1E43-7B69-4F56-9D4E046BB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46" y="2140989"/>
            <a:ext cx="227137" cy="231531"/>
          </a:xfrm>
          <a:prstGeom prst="rect">
            <a:avLst/>
          </a:prstGeom>
        </p:spPr>
      </p:pic>
      <p:pic>
        <p:nvPicPr>
          <p:cNvPr id="9" name="図 590">
            <a:extLst>
              <a:ext uri="{FF2B5EF4-FFF2-40B4-BE49-F238E27FC236}">
                <a16:creationId xmlns:a16="http://schemas.microsoft.com/office/drawing/2014/main" id="{6F0863CF-210C-7E5B-BE9F-CB681B6F01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22" y="1216207"/>
            <a:ext cx="237387" cy="231530"/>
          </a:xfrm>
          <a:prstGeom prst="rect">
            <a:avLst/>
          </a:prstGeom>
        </p:spPr>
      </p:pic>
      <p:pic>
        <p:nvPicPr>
          <p:cNvPr id="10" name="図 451">
            <a:extLst>
              <a:ext uri="{FF2B5EF4-FFF2-40B4-BE49-F238E27FC236}">
                <a16:creationId xmlns:a16="http://schemas.microsoft.com/office/drawing/2014/main" id="{7B50F4E2-433B-EB1E-8497-7902D20A38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01" y="3057591"/>
            <a:ext cx="244845" cy="262556"/>
          </a:xfrm>
          <a:prstGeom prst="rect">
            <a:avLst/>
          </a:prstGeom>
        </p:spPr>
      </p:pic>
      <p:pic>
        <p:nvPicPr>
          <p:cNvPr id="11" name="図 471">
            <a:extLst>
              <a:ext uri="{FF2B5EF4-FFF2-40B4-BE49-F238E27FC236}">
                <a16:creationId xmlns:a16="http://schemas.microsoft.com/office/drawing/2014/main" id="{F18E4D30-4402-7503-8B37-5148975EC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8" y="3996770"/>
            <a:ext cx="244571" cy="262010"/>
          </a:xfrm>
          <a:prstGeom prst="rect">
            <a:avLst/>
          </a:prstGeom>
        </p:spPr>
      </p:pic>
      <p:pic>
        <p:nvPicPr>
          <p:cNvPr id="13" name="図 491">
            <a:extLst>
              <a:ext uri="{FF2B5EF4-FFF2-40B4-BE49-F238E27FC236}">
                <a16:creationId xmlns:a16="http://schemas.microsoft.com/office/drawing/2014/main" id="{9A4E313C-966E-00AA-AA07-53EE299CDD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22" y="4925416"/>
            <a:ext cx="243211" cy="24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287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DE6E6A7-0313-7A34-3524-74535FA38C19}"/>
              </a:ext>
            </a:extLst>
          </p:cNvPr>
          <p:cNvSpPr txBox="1"/>
          <p:nvPr/>
        </p:nvSpPr>
        <p:spPr>
          <a:xfrm>
            <a:off x="105295" y="0"/>
            <a:ext cx="46381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pic>
        <p:nvPicPr>
          <p:cNvPr id="290" name="図 289">
            <a:extLst>
              <a:ext uri="{FF2B5EF4-FFF2-40B4-BE49-F238E27FC236}">
                <a16:creationId xmlns:a16="http://schemas.microsoft.com/office/drawing/2014/main" id="{E0977286-2C68-C0DD-5220-F28340CD4E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91" name="図 290">
            <a:extLst>
              <a:ext uri="{FF2B5EF4-FFF2-40B4-BE49-F238E27FC236}">
                <a16:creationId xmlns:a16="http://schemas.microsoft.com/office/drawing/2014/main" id="{9058E2A9-2594-9503-D09B-E47C108D46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92" name="図 291">
            <a:extLst>
              <a:ext uri="{FF2B5EF4-FFF2-40B4-BE49-F238E27FC236}">
                <a16:creationId xmlns:a16="http://schemas.microsoft.com/office/drawing/2014/main" id="{B31CBD4B-4153-FB4C-CC3E-8B97013B23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94" name="図 293">
            <a:extLst>
              <a:ext uri="{FF2B5EF4-FFF2-40B4-BE49-F238E27FC236}">
                <a16:creationId xmlns:a16="http://schemas.microsoft.com/office/drawing/2014/main" id="{D8321911-B993-817D-8E22-5201E197A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95" name="図 294">
            <a:extLst>
              <a:ext uri="{FF2B5EF4-FFF2-40B4-BE49-F238E27FC236}">
                <a16:creationId xmlns:a16="http://schemas.microsoft.com/office/drawing/2014/main" id="{051FA110-2828-A385-6236-462FAF8E46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96" name="図 295">
            <a:extLst>
              <a:ext uri="{FF2B5EF4-FFF2-40B4-BE49-F238E27FC236}">
                <a16:creationId xmlns:a16="http://schemas.microsoft.com/office/drawing/2014/main" id="{88E8C701-D425-93A3-C30C-0FF5C6D446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98" name="図 297">
            <a:extLst>
              <a:ext uri="{FF2B5EF4-FFF2-40B4-BE49-F238E27FC236}">
                <a16:creationId xmlns:a16="http://schemas.microsoft.com/office/drawing/2014/main" id="{227422AE-865C-9FAC-D32C-4F2AD1E02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99" name="図 298">
            <a:extLst>
              <a:ext uri="{FF2B5EF4-FFF2-40B4-BE49-F238E27FC236}">
                <a16:creationId xmlns:a16="http://schemas.microsoft.com/office/drawing/2014/main" id="{D5C758DC-280A-B640-97CE-5AA3850C0D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300" name="図 299">
            <a:extLst>
              <a:ext uri="{FF2B5EF4-FFF2-40B4-BE49-F238E27FC236}">
                <a16:creationId xmlns:a16="http://schemas.microsoft.com/office/drawing/2014/main" id="{23BA616B-2858-9C36-006A-9D260736D1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302" name="図 301">
            <a:extLst>
              <a:ext uri="{FF2B5EF4-FFF2-40B4-BE49-F238E27FC236}">
                <a16:creationId xmlns:a16="http://schemas.microsoft.com/office/drawing/2014/main" id="{B6EF6371-7884-59FD-432B-3B0D5ED3ED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03" name="図 302">
            <a:extLst>
              <a:ext uri="{FF2B5EF4-FFF2-40B4-BE49-F238E27FC236}">
                <a16:creationId xmlns:a16="http://schemas.microsoft.com/office/drawing/2014/main" id="{676944E3-834D-1607-8991-F64982FBED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304" name="図 303">
            <a:extLst>
              <a:ext uri="{FF2B5EF4-FFF2-40B4-BE49-F238E27FC236}">
                <a16:creationId xmlns:a16="http://schemas.microsoft.com/office/drawing/2014/main" id="{FDCD86C9-973D-21C2-F667-1E625939F6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306" name="図 305">
            <a:extLst>
              <a:ext uri="{FF2B5EF4-FFF2-40B4-BE49-F238E27FC236}">
                <a16:creationId xmlns:a16="http://schemas.microsoft.com/office/drawing/2014/main" id="{FB4B950D-8B3E-1BA0-CE2D-19DAF0934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07" name="図 306">
            <a:extLst>
              <a:ext uri="{FF2B5EF4-FFF2-40B4-BE49-F238E27FC236}">
                <a16:creationId xmlns:a16="http://schemas.microsoft.com/office/drawing/2014/main" id="{62BC73D3-E9D5-B694-A840-708B5989BA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38" name="図 137">
            <a:extLst>
              <a:ext uri="{FF2B5EF4-FFF2-40B4-BE49-F238E27FC236}">
                <a16:creationId xmlns:a16="http://schemas.microsoft.com/office/drawing/2014/main" id="{7C277E9D-FF52-40AD-37E8-E0377C90BC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40" name="図 139">
            <a:extLst>
              <a:ext uri="{FF2B5EF4-FFF2-40B4-BE49-F238E27FC236}">
                <a16:creationId xmlns:a16="http://schemas.microsoft.com/office/drawing/2014/main" id="{CDB1BEE2-09B1-432D-222F-7D916AEBE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41" name="図 140">
            <a:extLst>
              <a:ext uri="{FF2B5EF4-FFF2-40B4-BE49-F238E27FC236}">
                <a16:creationId xmlns:a16="http://schemas.microsoft.com/office/drawing/2014/main" id="{A3514ECA-D938-FE95-37AC-0951155734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42" name="図 141">
            <a:extLst>
              <a:ext uri="{FF2B5EF4-FFF2-40B4-BE49-F238E27FC236}">
                <a16:creationId xmlns:a16="http://schemas.microsoft.com/office/drawing/2014/main" id="{499EA947-3777-8EB1-D9AF-7F5BE3D7F6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44" name="図 143">
            <a:extLst>
              <a:ext uri="{FF2B5EF4-FFF2-40B4-BE49-F238E27FC236}">
                <a16:creationId xmlns:a16="http://schemas.microsoft.com/office/drawing/2014/main" id="{1F610027-A18D-332E-3BD8-3B5E41ECD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45" name="図 144">
            <a:extLst>
              <a:ext uri="{FF2B5EF4-FFF2-40B4-BE49-F238E27FC236}">
                <a16:creationId xmlns:a16="http://schemas.microsoft.com/office/drawing/2014/main" id="{29B298C3-3CDE-A3D8-9750-47E49A3A85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46" name="図 145">
            <a:extLst>
              <a:ext uri="{FF2B5EF4-FFF2-40B4-BE49-F238E27FC236}">
                <a16:creationId xmlns:a16="http://schemas.microsoft.com/office/drawing/2014/main" id="{D398F2DF-DBF6-938A-E6A5-A6756B01B7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48" name="図 147">
            <a:extLst>
              <a:ext uri="{FF2B5EF4-FFF2-40B4-BE49-F238E27FC236}">
                <a16:creationId xmlns:a16="http://schemas.microsoft.com/office/drawing/2014/main" id="{D180BB27-D767-0951-9D42-2BB8098DC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49" name="図 148">
            <a:extLst>
              <a:ext uri="{FF2B5EF4-FFF2-40B4-BE49-F238E27FC236}">
                <a16:creationId xmlns:a16="http://schemas.microsoft.com/office/drawing/2014/main" id="{DBC3438C-EFCB-534C-303D-9ABD3DAD61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50" name="図 149">
            <a:extLst>
              <a:ext uri="{FF2B5EF4-FFF2-40B4-BE49-F238E27FC236}">
                <a16:creationId xmlns:a16="http://schemas.microsoft.com/office/drawing/2014/main" id="{6486018D-FE1D-377E-B850-A6C308C0B3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52" name="図 151">
            <a:extLst>
              <a:ext uri="{FF2B5EF4-FFF2-40B4-BE49-F238E27FC236}">
                <a16:creationId xmlns:a16="http://schemas.microsoft.com/office/drawing/2014/main" id="{023B57A4-7B84-0ABA-AC20-A2D3F7E71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53" name="図 152">
            <a:extLst>
              <a:ext uri="{FF2B5EF4-FFF2-40B4-BE49-F238E27FC236}">
                <a16:creationId xmlns:a16="http://schemas.microsoft.com/office/drawing/2014/main" id="{8167BA64-EC4D-2379-9CF0-5E2199A301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54" name="図 153">
            <a:extLst>
              <a:ext uri="{FF2B5EF4-FFF2-40B4-BE49-F238E27FC236}">
                <a16:creationId xmlns:a16="http://schemas.microsoft.com/office/drawing/2014/main" id="{79EF2A76-80FB-F830-0C48-0666EF087B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56" name="図 155">
            <a:extLst>
              <a:ext uri="{FF2B5EF4-FFF2-40B4-BE49-F238E27FC236}">
                <a16:creationId xmlns:a16="http://schemas.microsoft.com/office/drawing/2014/main" id="{168BF639-FD1E-541C-BE5A-23751E3A7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57" name="図 156">
            <a:extLst>
              <a:ext uri="{FF2B5EF4-FFF2-40B4-BE49-F238E27FC236}">
                <a16:creationId xmlns:a16="http://schemas.microsoft.com/office/drawing/2014/main" id="{78E44F4A-1FC7-0ABB-28CD-077C763D02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58" name="図 157">
            <a:extLst>
              <a:ext uri="{FF2B5EF4-FFF2-40B4-BE49-F238E27FC236}">
                <a16:creationId xmlns:a16="http://schemas.microsoft.com/office/drawing/2014/main" id="{1AF6CCA1-F027-2316-DEE7-19C5EE1D68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14" name="図 413">
            <a:extLst>
              <a:ext uri="{FF2B5EF4-FFF2-40B4-BE49-F238E27FC236}">
                <a16:creationId xmlns:a16="http://schemas.microsoft.com/office/drawing/2014/main" id="{5545FAA1-B125-8191-7CFC-A3844F7E06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15" name="図 414">
            <a:extLst>
              <a:ext uri="{FF2B5EF4-FFF2-40B4-BE49-F238E27FC236}">
                <a16:creationId xmlns:a16="http://schemas.microsoft.com/office/drawing/2014/main" id="{F3EB152C-FBA9-D240-5510-9F9B4632D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16" name="図 415">
            <a:extLst>
              <a:ext uri="{FF2B5EF4-FFF2-40B4-BE49-F238E27FC236}">
                <a16:creationId xmlns:a16="http://schemas.microsoft.com/office/drawing/2014/main" id="{1DAE9AE0-42F5-D070-98A3-C1A35B19D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17" name="図 416">
            <a:extLst>
              <a:ext uri="{FF2B5EF4-FFF2-40B4-BE49-F238E27FC236}">
                <a16:creationId xmlns:a16="http://schemas.microsoft.com/office/drawing/2014/main" id="{3AC6BEB1-AB27-C052-D496-4C45FC2EA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18" name="図 417">
            <a:extLst>
              <a:ext uri="{FF2B5EF4-FFF2-40B4-BE49-F238E27FC236}">
                <a16:creationId xmlns:a16="http://schemas.microsoft.com/office/drawing/2014/main" id="{0C7593CC-F90A-61C5-35BE-710ADD2D96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19" name="図 418">
            <a:extLst>
              <a:ext uri="{FF2B5EF4-FFF2-40B4-BE49-F238E27FC236}">
                <a16:creationId xmlns:a16="http://schemas.microsoft.com/office/drawing/2014/main" id="{0F4418B9-1189-65E4-05F0-5013802689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20" name="図 419">
            <a:extLst>
              <a:ext uri="{FF2B5EF4-FFF2-40B4-BE49-F238E27FC236}">
                <a16:creationId xmlns:a16="http://schemas.microsoft.com/office/drawing/2014/main" id="{AF444F8B-7B87-B75E-8BE7-958E446BBF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21" name="図 420">
            <a:extLst>
              <a:ext uri="{FF2B5EF4-FFF2-40B4-BE49-F238E27FC236}">
                <a16:creationId xmlns:a16="http://schemas.microsoft.com/office/drawing/2014/main" id="{46147A85-5114-AC47-759A-C63D60597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22" name="図 421">
            <a:extLst>
              <a:ext uri="{FF2B5EF4-FFF2-40B4-BE49-F238E27FC236}">
                <a16:creationId xmlns:a16="http://schemas.microsoft.com/office/drawing/2014/main" id="{7DCB79E7-2AC1-7529-9FCF-D13E521EB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23" name="図 422">
            <a:extLst>
              <a:ext uri="{FF2B5EF4-FFF2-40B4-BE49-F238E27FC236}">
                <a16:creationId xmlns:a16="http://schemas.microsoft.com/office/drawing/2014/main" id="{E7C85AB4-B1C2-7076-262A-21B28A3B9F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24" name="図 423">
            <a:extLst>
              <a:ext uri="{FF2B5EF4-FFF2-40B4-BE49-F238E27FC236}">
                <a16:creationId xmlns:a16="http://schemas.microsoft.com/office/drawing/2014/main" id="{EE835C8C-F9B4-0080-063F-0A05B8750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25" name="図 424">
            <a:extLst>
              <a:ext uri="{FF2B5EF4-FFF2-40B4-BE49-F238E27FC236}">
                <a16:creationId xmlns:a16="http://schemas.microsoft.com/office/drawing/2014/main" id="{4B714C4C-C230-142F-10BD-B26915BD06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26" name="図 425">
            <a:extLst>
              <a:ext uri="{FF2B5EF4-FFF2-40B4-BE49-F238E27FC236}">
                <a16:creationId xmlns:a16="http://schemas.microsoft.com/office/drawing/2014/main" id="{E5B4FBC7-B0EC-0387-1C34-939A59538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27" name="図 426">
            <a:extLst>
              <a:ext uri="{FF2B5EF4-FFF2-40B4-BE49-F238E27FC236}">
                <a16:creationId xmlns:a16="http://schemas.microsoft.com/office/drawing/2014/main" id="{52A3C7D6-8559-1678-66AC-FFC77B5069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28" name="図 427">
            <a:extLst>
              <a:ext uri="{FF2B5EF4-FFF2-40B4-BE49-F238E27FC236}">
                <a16:creationId xmlns:a16="http://schemas.microsoft.com/office/drawing/2014/main" id="{3A675927-3D78-2529-89C7-29EB5D3B7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29" name="図 428">
            <a:extLst>
              <a:ext uri="{FF2B5EF4-FFF2-40B4-BE49-F238E27FC236}">
                <a16:creationId xmlns:a16="http://schemas.microsoft.com/office/drawing/2014/main" id="{D70F48C5-EC4D-F2BA-C207-DC4C5256E9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0" name="図 429">
            <a:extLst>
              <a:ext uri="{FF2B5EF4-FFF2-40B4-BE49-F238E27FC236}">
                <a16:creationId xmlns:a16="http://schemas.microsoft.com/office/drawing/2014/main" id="{00B8A1A9-F1B6-30B7-D6E8-73B203F0CD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1" name="図 430">
            <a:extLst>
              <a:ext uri="{FF2B5EF4-FFF2-40B4-BE49-F238E27FC236}">
                <a16:creationId xmlns:a16="http://schemas.microsoft.com/office/drawing/2014/main" id="{E3DDC107-499E-8552-C09E-59A6F8FCB9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2" name="図 431">
            <a:extLst>
              <a:ext uri="{FF2B5EF4-FFF2-40B4-BE49-F238E27FC236}">
                <a16:creationId xmlns:a16="http://schemas.microsoft.com/office/drawing/2014/main" id="{437ABD20-3586-DF97-5418-F9BAD17F2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3" name="図 432">
            <a:extLst>
              <a:ext uri="{FF2B5EF4-FFF2-40B4-BE49-F238E27FC236}">
                <a16:creationId xmlns:a16="http://schemas.microsoft.com/office/drawing/2014/main" id="{EA02B5D2-4D8B-5AE0-F56C-7185FB52ED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34" name="図 433">
            <a:extLst>
              <a:ext uri="{FF2B5EF4-FFF2-40B4-BE49-F238E27FC236}">
                <a16:creationId xmlns:a16="http://schemas.microsoft.com/office/drawing/2014/main" id="{2F1CCCCA-1A61-3AE9-2DFE-15315D5E26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35" name="図 434">
            <a:extLst>
              <a:ext uri="{FF2B5EF4-FFF2-40B4-BE49-F238E27FC236}">
                <a16:creationId xmlns:a16="http://schemas.microsoft.com/office/drawing/2014/main" id="{FA156D2D-9CF3-0395-FC4F-98A54B574A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36" name="図 435">
            <a:extLst>
              <a:ext uri="{FF2B5EF4-FFF2-40B4-BE49-F238E27FC236}">
                <a16:creationId xmlns:a16="http://schemas.microsoft.com/office/drawing/2014/main" id="{A87FDF28-9BBA-A3FA-34A9-6F025DD06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37" name="図 436">
            <a:extLst>
              <a:ext uri="{FF2B5EF4-FFF2-40B4-BE49-F238E27FC236}">
                <a16:creationId xmlns:a16="http://schemas.microsoft.com/office/drawing/2014/main" id="{AF141B7A-6FD5-D4E0-4B0A-23AB30C2BF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38" name="図 437">
            <a:extLst>
              <a:ext uri="{FF2B5EF4-FFF2-40B4-BE49-F238E27FC236}">
                <a16:creationId xmlns:a16="http://schemas.microsoft.com/office/drawing/2014/main" id="{BBD50C68-A5B3-F17A-D19E-F17961C11F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39" name="図 438">
            <a:extLst>
              <a:ext uri="{FF2B5EF4-FFF2-40B4-BE49-F238E27FC236}">
                <a16:creationId xmlns:a16="http://schemas.microsoft.com/office/drawing/2014/main" id="{CBE4BA04-ED23-8EEA-1237-24C3CC550D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40" name="図 439">
            <a:extLst>
              <a:ext uri="{FF2B5EF4-FFF2-40B4-BE49-F238E27FC236}">
                <a16:creationId xmlns:a16="http://schemas.microsoft.com/office/drawing/2014/main" id="{A1FA784D-5F65-08E5-0999-41DCFB650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41" name="図 440">
            <a:extLst>
              <a:ext uri="{FF2B5EF4-FFF2-40B4-BE49-F238E27FC236}">
                <a16:creationId xmlns:a16="http://schemas.microsoft.com/office/drawing/2014/main" id="{837BE638-2F6B-ED40-985B-6E2AC445F9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42" name="図 441">
            <a:extLst>
              <a:ext uri="{FF2B5EF4-FFF2-40B4-BE49-F238E27FC236}">
                <a16:creationId xmlns:a16="http://schemas.microsoft.com/office/drawing/2014/main" id="{6E381AA7-470A-0169-1CA4-1668705B1B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43" name="図 442">
            <a:extLst>
              <a:ext uri="{FF2B5EF4-FFF2-40B4-BE49-F238E27FC236}">
                <a16:creationId xmlns:a16="http://schemas.microsoft.com/office/drawing/2014/main" id="{AD99108D-D441-1E2C-8027-5133EBCCDB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44" name="図 443">
            <a:extLst>
              <a:ext uri="{FF2B5EF4-FFF2-40B4-BE49-F238E27FC236}">
                <a16:creationId xmlns:a16="http://schemas.microsoft.com/office/drawing/2014/main" id="{F35C3A21-C5A9-B1DA-1DD3-826819DB50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45" name="図 444">
            <a:extLst>
              <a:ext uri="{FF2B5EF4-FFF2-40B4-BE49-F238E27FC236}">
                <a16:creationId xmlns:a16="http://schemas.microsoft.com/office/drawing/2014/main" id="{5281FE42-7077-9688-F1F2-27E3BB75F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46" name="図 445">
            <a:extLst>
              <a:ext uri="{FF2B5EF4-FFF2-40B4-BE49-F238E27FC236}">
                <a16:creationId xmlns:a16="http://schemas.microsoft.com/office/drawing/2014/main" id="{1F810FA8-ED44-9C36-C5C1-414EAA7D71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47" name="図 446">
            <a:extLst>
              <a:ext uri="{FF2B5EF4-FFF2-40B4-BE49-F238E27FC236}">
                <a16:creationId xmlns:a16="http://schemas.microsoft.com/office/drawing/2014/main" id="{79A56B4F-D800-BD63-3CB3-FAA5B1EDF3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48" name="図 447">
            <a:extLst>
              <a:ext uri="{FF2B5EF4-FFF2-40B4-BE49-F238E27FC236}">
                <a16:creationId xmlns:a16="http://schemas.microsoft.com/office/drawing/2014/main" id="{DEDF0378-6B0B-B860-8119-1E7CC10BCA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49" name="図 448">
            <a:extLst>
              <a:ext uri="{FF2B5EF4-FFF2-40B4-BE49-F238E27FC236}">
                <a16:creationId xmlns:a16="http://schemas.microsoft.com/office/drawing/2014/main" id="{B3CBC404-299E-0C77-D353-C968B31DAA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0" name="図 449">
            <a:extLst>
              <a:ext uri="{FF2B5EF4-FFF2-40B4-BE49-F238E27FC236}">
                <a16:creationId xmlns:a16="http://schemas.microsoft.com/office/drawing/2014/main" id="{2D448CD1-19E5-BBAB-4E0A-7FB9B36A98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1" name="図 450">
            <a:extLst>
              <a:ext uri="{FF2B5EF4-FFF2-40B4-BE49-F238E27FC236}">
                <a16:creationId xmlns:a16="http://schemas.microsoft.com/office/drawing/2014/main" id="{926745EE-4D89-BCF4-1DA9-F929B7CF52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2" name="図 451">
            <a:extLst>
              <a:ext uri="{FF2B5EF4-FFF2-40B4-BE49-F238E27FC236}">
                <a16:creationId xmlns:a16="http://schemas.microsoft.com/office/drawing/2014/main" id="{AA867612-4CB7-F714-47E4-EC6D6ABD57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3" name="図 452">
            <a:extLst>
              <a:ext uri="{FF2B5EF4-FFF2-40B4-BE49-F238E27FC236}">
                <a16:creationId xmlns:a16="http://schemas.microsoft.com/office/drawing/2014/main" id="{039C2157-44DA-B897-7358-66364B830B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54" name="図 453">
            <a:extLst>
              <a:ext uri="{FF2B5EF4-FFF2-40B4-BE49-F238E27FC236}">
                <a16:creationId xmlns:a16="http://schemas.microsoft.com/office/drawing/2014/main" id="{63C994A6-64A6-4A2F-E709-6E7391BE2C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55" name="図 454">
            <a:extLst>
              <a:ext uri="{FF2B5EF4-FFF2-40B4-BE49-F238E27FC236}">
                <a16:creationId xmlns:a16="http://schemas.microsoft.com/office/drawing/2014/main" id="{481320A4-24B2-4D41-D9AC-3F95712640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56" name="図 455">
            <a:extLst>
              <a:ext uri="{FF2B5EF4-FFF2-40B4-BE49-F238E27FC236}">
                <a16:creationId xmlns:a16="http://schemas.microsoft.com/office/drawing/2014/main" id="{CE8EEBD4-88F1-E68B-8CF8-DD3A706582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57" name="図 456">
            <a:extLst>
              <a:ext uri="{FF2B5EF4-FFF2-40B4-BE49-F238E27FC236}">
                <a16:creationId xmlns:a16="http://schemas.microsoft.com/office/drawing/2014/main" id="{BE50CDB8-826B-E571-56E1-47715C388E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58" name="図 457">
            <a:extLst>
              <a:ext uri="{FF2B5EF4-FFF2-40B4-BE49-F238E27FC236}">
                <a16:creationId xmlns:a16="http://schemas.microsoft.com/office/drawing/2014/main" id="{CE7EC3F8-8463-AB9F-722A-84C52100A2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59" name="図 458">
            <a:extLst>
              <a:ext uri="{FF2B5EF4-FFF2-40B4-BE49-F238E27FC236}">
                <a16:creationId xmlns:a16="http://schemas.microsoft.com/office/drawing/2014/main" id="{D8B2959E-AFDD-A287-419F-7DF8EB5747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60" name="図 459">
            <a:extLst>
              <a:ext uri="{FF2B5EF4-FFF2-40B4-BE49-F238E27FC236}">
                <a16:creationId xmlns:a16="http://schemas.microsoft.com/office/drawing/2014/main" id="{DAE59FBF-E5FC-1D7F-188B-1CF94A2299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61" name="図 460">
            <a:extLst>
              <a:ext uri="{FF2B5EF4-FFF2-40B4-BE49-F238E27FC236}">
                <a16:creationId xmlns:a16="http://schemas.microsoft.com/office/drawing/2014/main" id="{BA5E1CFA-83E3-A243-64C3-4C9193A8FD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62" name="図 461">
            <a:extLst>
              <a:ext uri="{FF2B5EF4-FFF2-40B4-BE49-F238E27FC236}">
                <a16:creationId xmlns:a16="http://schemas.microsoft.com/office/drawing/2014/main" id="{38DCC552-B911-E858-91E8-64AFCA9FE9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63" name="図 462">
            <a:extLst>
              <a:ext uri="{FF2B5EF4-FFF2-40B4-BE49-F238E27FC236}">
                <a16:creationId xmlns:a16="http://schemas.microsoft.com/office/drawing/2014/main" id="{25B3C3AF-A1F2-1616-3997-A8B9900F2C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64" name="図 463">
            <a:extLst>
              <a:ext uri="{FF2B5EF4-FFF2-40B4-BE49-F238E27FC236}">
                <a16:creationId xmlns:a16="http://schemas.microsoft.com/office/drawing/2014/main" id="{9CE6BB6B-43B6-A134-D058-51E0D5188A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65" name="図 464">
            <a:extLst>
              <a:ext uri="{FF2B5EF4-FFF2-40B4-BE49-F238E27FC236}">
                <a16:creationId xmlns:a16="http://schemas.microsoft.com/office/drawing/2014/main" id="{20D21638-D139-33DE-C758-B38B7E153A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66" name="図 465">
            <a:extLst>
              <a:ext uri="{FF2B5EF4-FFF2-40B4-BE49-F238E27FC236}">
                <a16:creationId xmlns:a16="http://schemas.microsoft.com/office/drawing/2014/main" id="{466E7E6A-264A-A875-A53C-0453DCC4F2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67" name="図 466">
            <a:extLst>
              <a:ext uri="{FF2B5EF4-FFF2-40B4-BE49-F238E27FC236}">
                <a16:creationId xmlns:a16="http://schemas.microsoft.com/office/drawing/2014/main" id="{30AE3F12-233F-92D9-ADAB-BDEFE5B041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68" name="図 467">
            <a:extLst>
              <a:ext uri="{FF2B5EF4-FFF2-40B4-BE49-F238E27FC236}">
                <a16:creationId xmlns:a16="http://schemas.microsoft.com/office/drawing/2014/main" id="{21C2F61E-8015-9AA1-3716-32911BF987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69" name="図 468">
            <a:extLst>
              <a:ext uri="{FF2B5EF4-FFF2-40B4-BE49-F238E27FC236}">
                <a16:creationId xmlns:a16="http://schemas.microsoft.com/office/drawing/2014/main" id="{A4D5D7BA-F403-7668-833A-1F66E47F5B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70" name="図 469">
            <a:extLst>
              <a:ext uri="{FF2B5EF4-FFF2-40B4-BE49-F238E27FC236}">
                <a16:creationId xmlns:a16="http://schemas.microsoft.com/office/drawing/2014/main" id="{15C83B19-7114-876F-2C29-88FC7D94EE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71" name="図 470">
            <a:extLst>
              <a:ext uri="{FF2B5EF4-FFF2-40B4-BE49-F238E27FC236}">
                <a16:creationId xmlns:a16="http://schemas.microsoft.com/office/drawing/2014/main" id="{FFE542A8-512A-1545-C945-81477864FA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72" name="図 471">
            <a:extLst>
              <a:ext uri="{FF2B5EF4-FFF2-40B4-BE49-F238E27FC236}">
                <a16:creationId xmlns:a16="http://schemas.microsoft.com/office/drawing/2014/main" id="{D3F7204B-DAF0-2054-C91B-8F46416269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73" name="図 472">
            <a:extLst>
              <a:ext uri="{FF2B5EF4-FFF2-40B4-BE49-F238E27FC236}">
                <a16:creationId xmlns:a16="http://schemas.microsoft.com/office/drawing/2014/main" id="{EEA9DBBE-719D-6B4A-1AF8-3911D5827D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sp>
        <p:nvSpPr>
          <p:cNvPr id="528" name="正方形/長方形 527">
            <a:extLst>
              <a:ext uri="{FF2B5EF4-FFF2-40B4-BE49-F238E27FC236}">
                <a16:creationId xmlns:a16="http://schemas.microsoft.com/office/drawing/2014/main" id="{6A30FC08-B850-72C3-160C-63BCCF29DF99}"/>
              </a:ext>
            </a:extLst>
          </p:cNvPr>
          <p:cNvSpPr/>
          <p:nvPr/>
        </p:nvSpPr>
        <p:spPr>
          <a:xfrm>
            <a:off x="352347" y="1219484"/>
            <a:ext cx="1296000" cy="54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食りょう品</a:t>
            </a:r>
          </a:p>
        </p:txBody>
      </p:sp>
      <p:sp>
        <p:nvSpPr>
          <p:cNvPr id="529" name="正方形/長方形 528">
            <a:extLst>
              <a:ext uri="{FF2B5EF4-FFF2-40B4-BE49-F238E27FC236}">
                <a16:creationId xmlns:a16="http://schemas.microsoft.com/office/drawing/2014/main" id="{20308F6F-962B-57EF-9943-56F81663D83F}"/>
              </a:ext>
            </a:extLst>
          </p:cNvPr>
          <p:cNvSpPr/>
          <p:nvPr/>
        </p:nvSpPr>
        <p:spPr>
          <a:xfrm>
            <a:off x="352347" y="2148085"/>
            <a:ext cx="1296000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生活用品</a:t>
            </a:r>
          </a:p>
        </p:txBody>
      </p:sp>
      <p:sp>
        <p:nvSpPr>
          <p:cNvPr id="530" name="正方形/長方形 529">
            <a:extLst>
              <a:ext uri="{FF2B5EF4-FFF2-40B4-BE49-F238E27FC236}">
                <a16:creationId xmlns:a16="http://schemas.microsoft.com/office/drawing/2014/main" id="{279357AA-B408-7688-62D2-993AD861C559}"/>
              </a:ext>
            </a:extLst>
          </p:cNvPr>
          <p:cNvSpPr/>
          <p:nvPr/>
        </p:nvSpPr>
        <p:spPr>
          <a:xfrm>
            <a:off x="352347" y="3076686"/>
            <a:ext cx="1296000" cy="5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いるい</a:t>
            </a:r>
            <a:endParaRPr kumimoji="1" lang="en-US" altLang="ja-JP" sz="16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（ふく・下着など）</a:t>
            </a:r>
          </a:p>
        </p:txBody>
      </p:sp>
      <p:sp>
        <p:nvSpPr>
          <p:cNvPr id="531" name="正方形/長方形 530">
            <a:extLst>
              <a:ext uri="{FF2B5EF4-FFF2-40B4-BE49-F238E27FC236}">
                <a16:creationId xmlns:a16="http://schemas.microsoft.com/office/drawing/2014/main" id="{20A0D239-5744-8758-0D3C-3B4265BB3877}"/>
              </a:ext>
            </a:extLst>
          </p:cNvPr>
          <p:cNvSpPr/>
          <p:nvPr/>
        </p:nvSpPr>
        <p:spPr>
          <a:xfrm>
            <a:off x="352347" y="4005287"/>
            <a:ext cx="1296000" cy="54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電化せい品</a:t>
            </a:r>
          </a:p>
        </p:txBody>
      </p:sp>
      <p:sp>
        <p:nvSpPr>
          <p:cNvPr id="532" name="正方形/長方形 531">
            <a:extLst>
              <a:ext uri="{FF2B5EF4-FFF2-40B4-BE49-F238E27FC236}">
                <a16:creationId xmlns:a16="http://schemas.microsoft.com/office/drawing/2014/main" id="{19566C9A-C289-CA27-42F1-D572A6CEF5FA}"/>
              </a:ext>
            </a:extLst>
          </p:cNvPr>
          <p:cNvSpPr/>
          <p:nvPr/>
        </p:nvSpPr>
        <p:spPr>
          <a:xfrm>
            <a:off x="352347" y="4933888"/>
            <a:ext cx="1296000" cy="54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533" name="図 532">
            <a:extLst>
              <a:ext uri="{FF2B5EF4-FFF2-40B4-BE49-F238E27FC236}">
                <a16:creationId xmlns:a16="http://schemas.microsoft.com/office/drawing/2014/main" id="{CCB373CE-84A3-ABFE-C05A-068263BE07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34" name="図 533">
            <a:extLst>
              <a:ext uri="{FF2B5EF4-FFF2-40B4-BE49-F238E27FC236}">
                <a16:creationId xmlns:a16="http://schemas.microsoft.com/office/drawing/2014/main" id="{6E50CB02-3190-763A-7D77-90C3D2C253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35" name="図 534">
            <a:extLst>
              <a:ext uri="{FF2B5EF4-FFF2-40B4-BE49-F238E27FC236}">
                <a16:creationId xmlns:a16="http://schemas.microsoft.com/office/drawing/2014/main" id="{3CB1E304-332E-12C2-2E44-35D558FD2B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36" name="図 535">
            <a:extLst>
              <a:ext uri="{FF2B5EF4-FFF2-40B4-BE49-F238E27FC236}">
                <a16:creationId xmlns:a16="http://schemas.microsoft.com/office/drawing/2014/main" id="{9A0B4054-B4B6-2522-29E4-94551D49FF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37" name="図 536">
            <a:extLst>
              <a:ext uri="{FF2B5EF4-FFF2-40B4-BE49-F238E27FC236}">
                <a16:creationId xmlns:a16="http://schemas.microsoft.com/office/drawing/2014/main" id="{1235221C-0B87-15A7-E2B5-74D8C63162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38" name="図 537">
            <a:extLst>
              <a:ext uri="{FF2B5EF4-FFF2-40B4-BE49-F238E27FC236}">
                <a16:creationId xmlns:a16="http://schemas.microsoft.com/office/drawing/2014/main" id="{5DE8C953-9514-AB2C-571C-E929DDFB73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39" name="図 538">
            <a:extLst>
              <a:ext uri="{FF2B5EF4-FFF2-40B4-BE49-F238E27FC236}">
                <a16:creationId xmlns:a16="http://schemas.microsoft.com/office/drawing/2014/main" id="{35656F88-2B2A-FF00-DAB3-00BF4E9F1B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0" name="図 539">
            <a:extLst>
              <a:ext uri="{FF2B5EF4-FFF2-40B4-BE49-F238E27FC236}">
                <a16:creationId xmlns:a16="http://schemas.microsoft.com/office/drawing/2014/main" id="{2A2DEDDF-F611-CAB1-A494-B9B46AA481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1" name="図 540">
            <a:extLst>
              <a:ext uri="{FF2B5EF4-FFF2-40B4-BE49-F238E27FC236}">
                <a16:creationId xmlns:a16="http://schemas.microsoft.com/office/drawing/2014/main" id="{EB174B55-EE9C-D469-7372-B3495FB080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2" name="図 541">
            <a:extLst>
              <a:ext uri="{FF2B5EF4-FFF2-40B4-BE49-F238E27FC236}">
                <a16:creationId xmlns:a16="http://schemas.microsoft.com/office/drawing/2014/main" id="{7238F35B-44AF-9EF1-A811-80AB19BD08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3" name="図 542">
            <a:extLst>
              <a:ext uri="{FF2B5EF4-FFF2-40B4-BE49-F238E27FC236}">
                <a16:creationId xmlns:a16="http://schemas.microsoft.com/office/drawing/2014/main" id="{C3B3A48A-9612-9D01-5894-9AB8ABC201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4" name="図 543">
            <a:extLst>
              <a:ext uri="{FF2B5EF4-FFF2-40B4-BE49-F238E27FC236}">
                <a16:creationId xmlns:a16="http://schemas.microsoft.com/office/drawing/2014/main" id="{87487FD1-BE77-C9B3-D8D9-81A1F3D931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5" name="図 544">
            <a:extLst>
              <a:ext uri="{FF2B5EF4-FFF2-40B4-BE49-F238E27FC236}">
                <a16:creationId xmlns:a16="http://schemas.microsoft.com/office/drawing/2014/main" id="{7726D129-064F-3867-F657-5E0646C3AD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6" name="図 545">
            <a:extLst>
              <a:ext uri="{FF2B5EF4-FFF2-40B4-BE49-F238E27FC236}">
                <a16:creationId xmlns:a16="http://schemas.microsoft.com/office/drawing/2014/main" id="{821DA4C6-FB47-CA24-408F-9542887E8D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7" name="図 546">
            <a:extLst>
              <a:ext uri="{FF2B5EF4-FFF2-40B4-BE49-F238E27FC236}">
                <a16:creationId xmlns:a16="http://schemas.microsoft.com/office/drawing/2014/main" id="{68D0BF47-BB24-FADC-D6DF-22BF9D778F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8" name="図 547">
            <a:extLst>
              <a:ext uri="{FF2B5EF4-FFF2-40B4-BE49-F238E27FC236}">
                <a16:creationId xmlns:a16="http://schemas.microsoft.com/office/drawing/2014/main" id="{179B7091-52B9-770A-E256-F46B34725D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49" name="図 548">
            <a:extLst>
              <a:ext uri="{FF2B5EF4-FFF2-40B4-BE49-F238E27FC236}">
                <a16:creationId xmlns:a16="http://schemas.microsoft.com/office/drawing/2014/main" id="{E82297DB-3EC7-4628-4076-69E6EBABDA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0" name="図 549">
            <a:extLst>
              <a:ext uri="{FF2B5EF4-FFF2-40B4-BE49-F238E27FC236}">
                <a16:creationId xmlns:a16="http://schemas.microsoft.com/office/drawing/2014/main" id="{09BDA796-7BC5-28E6-D168-8C11D62CF9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1" name="図 550">
            <a:extLst>
              <a:ext uri="{FF2B5EF4-FFF2-40B4-BE49-F238E27FC236}">
                <a16:creationId xmlns:a16="http://schemas.microsoft.com/office/drawing/2014/main" id="{5FC62D8D-8437-D156-808B-12090A1966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2" name="図 551">
            <a:extLst>
              <a:ext uri="{FF2B5EF4-FFF2-40B4-BE49-F238E27FC236}">
                <a16:creationId xmlns:a16="http://schemas.microsoft.com/office/drawing/2014/main" id="{F546078A-8AA2-48BC-6922-3203044B32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3" name="図 552">
            <a:extLst>
              <a:ext uri="{FF2B5EF4-FFF2-40B4-BE49-F238E27FC236}">
                <a16:creationId xmlns:a16="http://schemas.microsoft.com/office/drawing/2014/main" id="{B382B52A-E6EB-0A5F-6DC8-D7090A561F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4" name="図 553">
            <a:extLst>
              <a:ext uri="{FF2B5EF4-FFF2-40B4-BE49-F238E27FC236}">
                <a16:creationId xmlns:a16="http://schemas.microsoft.com/office/drawing/2014/main" id="{9BC54B9B-88D9-C978-0CB2-F25148BB4C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5" name="図 554">
            <a:extLst>
              <a:ext uri="{FF2B5EF4-FFF2-40B4-BE49-F238E27FC236}">
                <a16:creationId xmlns:a16="http://schemas.microsoft.com/office/drawing/2014/main" id="{BBC866B7-720B-0B36-C30A-8989D4CB89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6" name="図 555">
            <a:extLst>
              <a:ext uri="{FF2B5EF4-FFF2-40B4-BE49-F238E27FC236}">
                <a16:creationId xmlns:a16="http://schemas.microsoft.com/office/drawing/2014/main" id="{9CF145BF-12B3-AD4A-9F85-7987663B25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7" name="図 556">
            <a:extLst>
              <a:ext uri="{FF2B5EF4-FFF2-40B4-BE49-F238E27FC236}">
                <a16:creationId xmlns:a16="http://schemas.microsoft.com/office/drawing/2014/main" id="{C185F8C5-906F-BDB3-BF33-8CD6159CDD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8" name="図 557">
            <a:extLst>
              <a:ext uri="{FF2B5EF4-FFF2-40B4-BE49-F238E27FC236}">
                <a16:creationId xmlns:a16="http://schemas.microsoft.com/office/drawing/2014/main" id="{BC6DCC5E-D59D-CF92-43DD-175F2B56CE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59" name="図 558">
            <a:extLst>
              <a:ext uri="{FF2B5EF4-FFF2-40B4-BE49-F238E27FC236}">
                <a16:creationId xmlns:a16="http://schemas.microsoft.com/office/drawing/2014/main" id="{8E89F647-A096-B520-4D14-0030095A28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0" name="図 559">
            <a:extLst>
              <a:ext uri="{FF2B5EF4-FFF2-40B4-BE49-F238E27FC236}">
                <a16:creationId xmlns:a16="http://schemas.microsoft.com/office/drawing/2014/main" id="{2A164EC3-1277-4BE8-6687-904F3162C0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1" name="図 560">
            <a:extLst>
              <a:ext uri="{FF2B5EF4-FFF2-40B4-BE49-F238E27FC236}">
                <a16:creationId xmlns:a16="http://schemas.microsoft.com/office/drawing/2014/main" id="{ABCA4D0C-E917-7B61-E55D-77823586A0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2" name="図 561">
            <a:extLst>
              <a:ext uri="{FF2B5EF4-FFF2-40B4-BE49-F238E27FC236}">
                <a16:creationId xmlns:a16="http://schemas.microsoft.com/office/drawing/2014/main" id="{E3297D26-270B-5C5B-FFE4-75879F6CB3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3" name="図 562">
            <a:extLst>
              <a:ext uri="{FF2B5EF4-FFF2-40B4-BE49-F238E27FC236}">
                <a16:creationId xmlns:a16="http://schemas.microsoft.com/office/drawing/2014/main" id="{9CDCF31C-A2AB-F292-2EEC-ECA01C942F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4" name="図 563">
            <a:extLst>
              <a:ext uri="{FF2B5EF4-FFF2-40B4-BE49-F238E27FC236}">
                <a16:creationId xmlns:a16="http://schemas.microsoft.com/office/drawing/2014/main" id="{F8F6892D-7D8B-D0AD-2D7A-64E491A886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5" name="図 564">
            <a:extLst>
              <a:ext uri="{FF2B5EF4-FFF2-40B4-BE49-F238E27FC236}">
                <a16:creationId xmlns:a16="http://schemas.microsoft.com/office/drawing/2014/main" id="{8627AB35-753B-E969-5FB7-1EC1AF9EB1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6" name="図 565">
            <a:extLst>
              <a:ext uri="{FF2B5EF4-FFF2-40B4-BE49-F238E27FC236}">
                <a16:creationId xmlns:a16="http://schemas.microsoft.com/office/drawing/2014/main" id="{8BA13D3E-2F3B-82AE-B957-4E50F52294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7" name="図 566">
            <a:extLst>
              <a:ext uri="{FF2B5EF4-FFF2-40B4-BE49-F238E27FC236}">
                <a16:creationId xmlns:a16="http://schemas.microsoft.com/office/drawing/2014/main" id="{30C0F0D2-C99B-BBB8-3836-3ED2101018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8" name="図 567">
            <a:extLst>
              <a:ext uri="{FF2B5EF4-FFF2-40B4-BE49-F238E27FC236}">
                <a16:creationId xmlns:a16="http://schemas.microsoft.com/office/drawing/2014/main" id="{27E84A13-BBE1-57A7-A1D9-81E2226110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69" name="図 568">
            <a:extLst>
              <a:ext uri="{FF2B5EF4-FFF2-40B4-BE49-F238E27FC236}">
                <a16:creationId xmlns:a16="http://schemas.microsoft.com/office/drawing/2014/main" id="{BC9E594A-2C9A-2633-920A-38043BD7C5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0" name="図 569">
            <a:extLst>
              <a:ext uri="{FF2B5EF4-FFF2-40B4-BE49-F238E27FC236}">
                <a16:creationId xmlns:a16="http://schemas.microsoft.com/office/drawing/2014/main" id="{809E28F3-A018-EA38-78E5-CE15FE21B2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1" name="図 570">
            <a:extLst>
              <a:ext uri="{FF2B5EF4-FFF2-40B4-BE49-F238E27FC236}">
                <a16:creationId xmlns:a16="http://schemas.microsoft.com/office/drawing/2014/main" id="{8A8D26A2-2BB7-0094-A843-EE53135900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2" name="図 571">
            <a:extLst>
              <a:ext uri="{FF2B5EF4-FFF2-40B4-BE49-F238E27FC236}">
                <a16:creationId xmlns:a16="http://schemas.microsoft.com/office/drawing/2014/main" id="{124EE7DD-7E29-F106-CBB2-643CFF0773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3" name="図 572">
            <a:extLst>
              <a:ext uri="{FF2B5EF4-FFF2-40B4-BE49-F238E27FC236}">
                <a16:creationId xmlns:a16="http://schemas.microsoft.com/office/drawing/2014/main" id="{D1CF1F68-1F6B-515D-9B76-D3847B9DDB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4" name="図 573">
            <a:extLst>
              <a:ext uri="{FF2B5EF4-FFF2-40B4-BE49-F238E27FC236}">
                <a16:creationId xmlns:a16="http://schemas.microsoft.com/office/drawing/2014/main" id="{14CE8590-26D2-A08D-101A-B67F3DC939B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5" name="図 574">
            <a:extLst>
              <a:ext uri="{FF2B5EF4-FFF2-40B4-BE49-F238E27FC236}">
                <a16:creationId xmlns:a16="http://schemas.microsoft.com/office/drawing/2014/main" id="{C3A3529D-710B-5904-6DEF-775A7EF90E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6" name="図 575">
            <a:extLst>
              <a:ext uri="{FF2B5EF4-FFF2-40B4-BE49-F238E27FC236}">
                <a16:creationId xmlns:a16="http://schemas.microsoft.com/office/drawing/2014/main" id="{0CF7FE4E-4DB0-8D36-5BE7-6EC4BB1627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7" name="図 576">
            <a:extLst>
              <a:ext uri="{FF2B5EF4-FFF2-40B4-BE49-F238E27FC236}">
                <a16:creationId xmlns:a16="http://schemas.microsoft.com/office/drawing/2014/main" id="{83ED2302-1CED-A03C-D13B-3DB817CD8B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8" name="図 577">
            <a:extLst>
              <a:ext uri="{FF2B5EF4-FFF2-40B4-BE49-F238E27FC236}">
                <a16:creationId xmlns:a16="http://schemas.microsoft.com/office/drawing/2014/main" id="{F45CB2F6-4C3A-3DB3-0AF1-135113EAF7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79" name="図 578">
            <a:extLst>
              <a:ext uri="{FF2B5EF4-FFF2-40B4-BE49-F238E27FC236}">
                <a16:creationId xmlns:a16="http://schemas.microsoft.com/office/drawing/2014/main" id="{17BC3291-A002-02F7-7377-51FA6C2A67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0" name="図 579">
            <a:extLst>
              <a:ext uri="{FF2B5EF4-FFF2-40B4-BE49-F238E27FC236}">
                <a16:creationId xmlns:a16="http://schemas.microsoft.com/office/drawing/2014/main" id="{C5443D13-0B94-2D1B-D32E-3583448C7B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1" name="図 580">
            <a:extLst>
              <a:ext uri="{FF2B5EF4-FFF2-40B4-BE49-F238E27FC236}">
                <a16:creationId xmlns:a16="http://schemas.microsoft.com/office/drawing/2014/main" id="{D6EDEBFF-DFBA-FE07-CCF0-41D0EC0DD2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2" name="図 581">
            <a:extLst>
              <a:ext uri="{FF2B5EF4-FFF2-40B4-BE49-F238E27FC236}">
                <a16:creationId xmlns:a16="http://schemas.microsoft.com/office/drawing/2014/main" id="{B74CD9FA-F07A-30A4-508E-19CF1F3AF5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583" name="図 582">
            <a:extLst>
              <a:ext uri="{FF2B5EF4-FFF2-40B4-BE49-F238E27FC236}">
                <a16:creationId xmlns:a16="http://schemas.microsoft.com/office/drawing/2014/main" id="{F5D30787-156B-8AE5-559A-C8A6C20B15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84" name="図 583">
            <a:extLst>
              <a:ext uri="{FF2B5EF4-FFF2-40B4-BE49-F238E27FC236}">
                <a16:creationId xmlns:a16="http://schemas.microsoft.com/office/drawing/2014/main" id="{02F1F29F-4462-0947-0110-A4AA201092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85" name="図 584">
            <a:extLst>
              <a:ext uri="{FF2B5EF4-FFF2-40B4-BE49-F238E27FC236}">
                <a16:creationId xmlns:a16="http://schemas.microsoft.com/office/drawing/2014/main" id="{3E786577-AF14-DB83-6651-D0496AEF9B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86" name="図 585">
            <a:extLst>
              <a:ext uri="{FF2B5EF4-FFF2-40B4-BE49-F238E27FC236}">
                <a16:creationId xmlns:a16="http://schemas.microsoft.com/office/drawing/2014/main" id="{5454F70C-11E2-D26D-ED12-7837FD7D15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87" name="図 586">
            <a:extLst>
              <a:ext uri="{FF2B5EF4-FFF2-40B4-BE49-F238E27FC236}">
                <a16:creationId xmlns:a16="http://schemas.microsoft.com/office/drawing/2014/main" id="{E276266D-179E-29C9-8117-79A379E626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88" name="図 587">
            <a:extLst>
              <a:ext uri="{FF2B5EF4-FFF2-40B4-BE49-F238E27FC236}">
                <a16:creationId xmlns:a16="http://schemas.microsoft.com/office/drawing/2014/main" id="{A6E4B901-739A-ACB4-A628-AF6F4C11E7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89" name="図 588">
            <a:extLst>
              <a:ext uri="{FF2B5EF4-FFF2-40B4-BE49-F238E27FC236}">
                <a16:creationId xmlns:a16="http://schemas.microsoft.com/office/drawing/2014/main" id="{0F5CC4E4-ED66-452A-561A-28390E74EE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0" name="図 589">
            <a:extLst>
              <a:ext uri="{FF2B5EF4-FFF2-40B4-BE49-F238E27FC236}">
                <a16:creationId xmlns:a16="http://schemas.microsoft.com/office/drawing/2014/main" id="{B3A1FD47-B686-ACB2-99CF-8AB1507D98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1" name="図 590">
            <a:extLst>
              <a:ext uri="{FF2B5EF4-FFF2-40B4-BE49-F238E27FC236}">
                <a16:creationId xmlns:a16="http://schemas.microsoft.com/office/drawing/2014/main" id="{4A8BF57A-398F-ADF7-1817-BE3DC62330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2" name="図 591">
            <a:extLst>
              <a:ext uri="{FF2B5EF4-FFF2-40B4-BE49-F238E27FC236}">
                <a16:creationId xmlns:a16="http://schemas.microsoft.com/office/drawing/2014/main" id="{73DE04B8-6AE6-8FE0-E4D5-BBCBC55D43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3" name="図 592">
            <a:extLst>
              <a:ext uri="{FF2B5EF4-FFF2-40B4-BE49-F238E27FC236}">
                <a16:creationId xmlns:a16="http://schemas.microsoft.com/office/drawing/2014/main" id="{F79A8FA8-DC1D-0FE9-DE0D-2F2EEDBC13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4" name="図 593">
            <a:extLst>
              <a:ext uri="{FF2B5EF4-FFF2-40B4-BE49-F238E27FC236}">
                <a16:creationId xmlns:a16="http://schemas.microsoft.com/office/drawing/2014/main" id="{6D35712D-4D35-0C0E-77FC-4572B30E09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5" name="図 594">
            <a:extLst>
              <a:ext uri="{FF2B5EF4-FFF2-40B4-BE49-F238E27FC236}">
                <a16:creationId xmlns:a16="http://schemas.microsoft.com/office/drawing/2014/main" id="{03E55491-2EC0-015E-301E-A6DC72ADFB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6" name="図 595">
            <a:extLst>
              <a:ext uri="{FF2B5EF4-FFF2-40B4-BE49-F238E27FC236}">
                <a16:creationId xmlns:a16="http://schemas.microsoft.com/office/drawing/2014/main" id="{843FCAC1-2F12-25CA-4CCA-E6D9BD3837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7" name="図 596">
            <a:extLst>
              <a:ext uri="{FF2B5EF4-FFF2-40B4-BE49-F238E27FC236}">
                <a16:creationId xmlns:a16="http://schemas.microsoft.com/office/drawing/2014/main" id="{2C33E535-5650-5BC6-3DA5-BE17E70BB8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8" name="図 597">
            <a:extLst>
              <a:ext uri="{FF2B5EF4-FFF2-40B4-BE49-F238E27FC236}">
                <a16:creationId xmlns:a16="http://schemas.microsoft.com/office/drawing/2014/main" id="{695547CC-6AE8-8DD4-72C8-CBB2AE9A1E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599" name="図 598">
            <a:extLst>
              <a:ext uri="{FF2B5EF4-FFF2-40B4-BE49-F238E27FC236}">
                <a16:creationId xmlns:a16="http://schemas.microsoft.com/office/drawing/2014/main" id="{901FE454-0998-52C4-1661-18E8B29670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0" name="図 599">
            <a:extLst>
              <a:ext uri="{FF2B5EF4-FFF2-40B4-BE49-F238E27FC236}">
                <a16:creationId xmlns:a16="http://schemas.microsoft.com/office/drawing/2014/main" id="{A149D2CB-6905-8FA0-9AF0-E0237B7F93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1" name="図 600">
            <a:extLst>
              <a:ext uri="{FF2B5EF4-FFF2-40B4-BE49-F238E27FC236}">
                <a16:creationId xmlns:a16="http://schemas.microsoft.com/office/drawing/2014/main" id="{9B247D63-D209-91FE-455C-5F1498BBCA8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2" name="図 601">
            <a:extLst>
              <a:ext uri="{FF2B5EF4-FFF2-40B4-BE49-F238E27FC236}">
                <a16:creationId xmlns:a16="http://schemas.microsoft.com/office/drawing/2014/main" id="{9C97B4A0-AD65-1C2D-70A3-CD61AA0A0F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3" name="図 602">
            <a:extLst>
              <a:ext uri="{FF2B5EF4-FFF2-40B4-BE49-F238E27FC236}">
                <a16:creationId xmlns:a16="http://schemas.microsoft.com/office/drawing/2014/main" id="{FA85D723-629D-FCFD-DFC3-954D08E1CD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4" name="図 603">
            <a:extLst>
              <a:ext uri="{FF2B5EF4-FFF2-40B4-BE49-F238E27FC236}">
                <a16:creationId xmlns:a16="http://schemas.microsoft.com/office/drawing/2014/main" id="{20FC7705-1205-B60C-B98F-F8B88E5B8F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5" name="図 604">
            <a:extLst>
              <a:ext uri="{FF2B5EF4-FFF2-40B4-BE49-F238E27FC236}">
                <a16:creationId xmlns:a16="http://schemas.microsoft.com/office/drawing/2014/main" id="{4AD05FB1-A0ED-0B1B-6D12-2A7B4E715E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6" name="図 605">
            <a:extLst>
              <a:ext uri="{FF2B5EF4-FFF2-40B4-BE49-F238E27FC236}">
                <a16:creationId xmlns:a16="http://schemas.microsoft.com/office/drawing/2014/main" id="{EDE6ACE1-AB62-E657-961B-A696B6CA46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7" name="図 606">
            <a:extLst>
              <a:ext uri="{FF2B5EF4-FFF2-40B4-BE49-F238E27FC236}">
                <a16:creationId xmlns:a16="http://schemas.microsoft.com/office/drawing/2014/main" id="{51FF7FE3-207F-A617-B8AF-429C3447C7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8" name="図 607">
            <a:extLst>
              <a:ext uri="{FF2B5EF4-FFF2-40B4-BE49-F238E27FC236}">
                <a16:creationId xmlns:a16="http://schemas.microsoft.com/office/drawing/2014/main" id="{E6987E8B-76B3-DB36-CCEA-835CCDC833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09" name="図 608">
            <a:extLst>
              <a:ext uri="{FF2B5EF4-FFF2-40B4-BE49-F238E27FC236}">
                <a16:creationId xmlns:a16="http://schemas.microsoft.com/office/drawing/2014/main" id="{B1DD5492-82EF-8E00-F6D0-41A2E08C3F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0" name="図 609">
            <a:extLst>
              <a:ext uri="{FF2B5EF4-FFF2-40B4-BE49-F238E27FC236}">
                <a16:creationId xmlns:a16="http://schemas.microsoft.com/office/drawing/2014/main" id="{C1CB4156-41F7-4E13-5567-1EDA8602D5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1" name="図 610">
            <a:extLst>
              <a:ext uri="{FF2B5EF4-FFF2-40B4-BE49-F238E27FC236}">
                <a16:creationId xmlns:a16="http://schemas.microsoft.com/office/drawing/2014/main" id="{16E49CD2-FDF0-0A40-5642-1ADE99D186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12" name="図 611">
            <a:extLst>
              <a:ext uri="{FF2B5EF4-FFF2-40B4-BE49-F238E27FC236}">
                <a16:creationId xmlns:a16="http://schemas.microsoft.com/office/drawing/2014/main" id="{7D1A30A7-6550-B6A7-CAFD-0BC623E22B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3" name="図 620">
            <a:extLst>
              <a:ext uri="{FF2B5EF4-FFF2-40B4-BE49-F238E27FC236}">
                <a16:creationId xmlns:a16="http://schemas.microsoft.com/office/drawing/2014/main" id="{858B3373-3E87-9551-457D-900B19A25B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77" y="2140989"/>
            <a:ext cx="227137" cy="231531"/>
          </a:xfrm>
          <a:prstGeom prst="rect">
            <a:avLst/>
          </a:prstGeom>
        </p:spPr>
      </p:pic>
      <p:pic>
        <p:nvPicPr>
          <p:cNvPr id="5" name="図 590">
            <a:extLst>
              <a:ext uri="{FF2B5EF4-FFF2-40B4-BE49-F238E27FC236}">
                <a16:creationId xmlns:a16="http://schemas.microsoft.com/office/drawing/2014/main" id="{264B223E-C906-E532-5BBD-9A7011537A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53" y="1216207"/>
            <a:ext cx="237387" cy="231530"/>
          </a:xfrm>
          <a:prstGeom prst="rect">
            <a:avLst/>
          </a:prstGeom>
        </p:spPr>
      </p:pic>
      <p:pic>
        <p:nvPicPr>
          <p:cNvPr id="7" name="図 451">
            <a:extLst>
              <a:ext uri="{FF2B5EF4-FFF2-40B4-BE49-F238E27FC236}">
                <a16:creationId xmlns:a16="http://schemas.microsoft.com/office/drawing/2014/main" id="{938ECA4B-06AF-F304-0225-35D3C0BD3F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32" y="3057591"/>
            <a:ext cx="244845" cy="262556"/>
          </a:xfrm>
          <a:prstGeom prst="rect">
            <a:avLst/>
          </a:prstGeom>
        </p:spPr>
      </p:pic>
      <p:pic>
        <p:nvPicPr>
          <p:cNvPr id="9" name="図 471">
            <a:extLst>
              <a:ext uri="{FF2B5EF4-FFF2-40B4-BE49-F238E27FC236}">
                <a16:creationId xmlns:a16="http://schemas.microsoft.com/office/drawing/2014/main" id="{6C9B5FDE-835C-714B-1D04-A543C112A8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69" y="3996770"/>
            <a:ext cx="244571" cy="262010"/>
          </a:xfrm>
          <a:prstGeom prst="rect">
            <a:avLst/>
          </a:prstGeom>
        </p:spPr>
      </p:pic>
      <p:pic>
        <p:nvPicPr>
          <p:cNvPr id="11" name="図 491">
            <a:extLst>
              <a:ext uri="{FF2B5EF4-FFF2-40B4-BE49-F238E27FC236}">
                <a16:creationId xmlns:a16="http://schemas.microsoft.com/office/drawing/2014/main" id="{A26AB5C0-58F4-B788-087C-E864822C2E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53" y="4925416"/>
            <a:ext cx="243211" cy="24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044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28C08E-B554-5F89-A118-E793A165FCA9}"/>
              </a:ext>
            </a:extLst>
          </p:cNvPr>
          <p:cNvSpPr txBox="1"/>
          <p:nvPr/>
        </p:nvSpPr>
        <p:spPr>
          <a:xfrm>
            <a:off x="105295" y="0"/>
            <a:ext cx="4225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入力できます</a:t>
            </a:r>
          </a:p>
        </p:txBody>
      </p:sp>
      <p:graphicFrame>
        <p:nvGraphicFramePr>
          <p:cNvPr id="5" name="表 12">
            <a:extLst>
              <a:ext uri="{FF2B5EF4-FFF2-40B4-BE49-F238E27FC236}">
                <a16:creationId xmlns:a16="http://schemas.microsoft.com/office/drawing/2014/main" id="{931FD9C6-E6F8-1C74-46F2-E1B809E20D1B}"/>
              </a:ext>
            </a:extLst>
          </p:cNvPr>
          <p:cNvGraphicFramePr>
            <a:graphicFrameLocks noGrp="1"/>
          </p:cNvGraphicFramePr>
          <p:nvPr/>
        </p:nvGraphicFramePr>
        <p:xfrm>
          <a:off x="1717963" y="869834"/>
          <a:ext cx="6480000" cy="475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477129589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630782959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45689637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86972403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5750721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88389421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50609068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56448109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73233982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64561346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5402795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6057328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3094733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77819053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573305487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2406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7808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85178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29342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9346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29435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517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457916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63647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93071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56166"/>
                  </a:ext>
                </a:extLst>
              </a:tr>
            </a:tbl>
          </a:graphicData>
        </a:graphic>
      </p:graphicFrame>
      <p:pic>
        <p:nvPicPr>
          <p:cNvPr id="15" name="図 14">
            <a:extLst>
              <a:ext uri="{FF2B5EF4-FFF2-40B4-BE49-F238E27FC236}">
                <a16:creationId xmlns:a16="http://schemas.microsoft.com/office/drawing/2014/main" id="{56073112-E4FF-5DEC-DE86-5B1AD50DA1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6C758E7C-9AEF-2C25-9F12-545B780B0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F7BB0DAB-CAFD-6E73-0830-85F1770FEE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CDBED859-0839-465B-E7DF-55C2B66152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13D9B4CD-32AB-6C21-F572-F4F8FC98E8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CD3940EC-EE8C-79F8-F4FB-E6B914CF76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3735FC3B-9086-FA87-3F0D-862810EA44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F26B8C6E-782B-8411-9C7B-0D57A15811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452ED830-C5FD-50AB-D49C-CA78EA5F34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4EB0D194-A7D0-309D-C575-D3B9A58B3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855599D0-7A32-0631-376D-050D66BD1C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9F453782-D7AB-ABBD-52E4-C6E2D675A5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3F4E0074-608D-D24F-2645-5D9032338A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80" name="図 479">
            <a:extLst>
              <a:ext uri="{FF2B5EF4-FFF2-40B4-BE49-F238E27FC236}">
                <a16:creationId xmlns:a16="http://schemas.microsoft.com/office/drawing/2014/main" id="{B112BD6A-48CD-427D-E19B-0C69BFD586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1" name="図 480">
            <a:extLst>
              <a:ext uri="{FF2B5EF4-FFF2-40B4-BE49-F238E27FC236}">
                <a16:creationId xmlns:a16="http://schemas.microsoft.com/office/drawing/2014/main" id="{7BC6048F-EA07-9FA2-A3C9-C6D244C204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3" name="図 482">
            <a:extLst>
              <a:ext uri="{FF2B5EF4-FFF2-40B4-BE49-F238E27FC236}">
                <a16:creationId xmlns:a16="http://schemas.microsoft.com/office/drawing/2014/main" id="{BAD27C83-8E39-4AB5-E5B0-3A5DB677CB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84" name="図 483">
            <a:extLst>
              <a:ext uri="{FF2B5EF4-FFF2-40B4-BE49-F238E27FC236}">
                <a16:creationId xmlns:a16="http://schemas.microsoft.com/office/drawing/2014/main" id="{4685D643-C0E4-6BEA-F7CE-F887D4E8F0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5" name="図 484">
            <a:extLst>
              <a:ext uri="{FF2B5EF4-FFF2-40B4-BE49-F238E27FC236}">
                <a16:creationId xmlns:a16="http://schemas.microsoft.com/office/drawing/2014/main" id="{9C672F0E-75FC-4715-2BBC-09674E1641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7" name="図 486">
            <a:extLst>
              <a:ext uri="{FF2B5EF4-FFF2-40B4-BE49-F238E27FC236}">
                <a16:creationId xmlns:a16="http://schemas.microsoft.com/office/drawing/2014/main" id="{12F17969-DC5A-0149-E06A-06F3426D0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88" name="図 487">
            <a:extLst>
              <a:ext uri="{FF2B5EF4-FFF2-40B4-BE49-F238E27FC236}">
                <a16:creationId xmlns:a16="http://schemas.microsoft.com/office/drawing/2014/main" id="{7E293CC9-C05D-6929-09DF-BD146DEAE2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9" name="図 488">
            <a:extLst>
              <a:ext uri="{FF2B5EF4-FFF2-40B4-BE49-F238E27FC236}">
                <a16:creationId xmlns:a16="http://schemas.microsoft.com/office/drawing/2014/main" id="{3B08526B-430D-D815-A638-DA235D07D7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1" name="図 490">
            <a:extLst>
              <a:ext uri="{FF2B5EF4-FFF2-40B4-BE49-F238E27FC236}">
                <a16:creationId xmlns:a16="http://schemas.microsoft.com/office/drawing/2014/main" id="{68F65A4E-C5B9-9BF7-15AA-D005A7040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2" name="図 491">
            <a:extLst>
              <a:ext uri="{FF2B5EF4-FFF2-40B4-BE49-F238E27FC236}">
                <a16:creationId xmlns:a16="http://schemas.microsoft.com/office/drawing/2014/main" id="{C6953209-E7DB-1149-4B6E-50FA81A318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93" name="図 492">
            <a:extLst>
              <a:ext uri="{FF2B5EF4-FFF2-40B4-BE49-F238E27FC236}">
                <a16:creationId xmlns:a16="http://schemas.microsoft.com/office/drawing/2014/main" id="{AF2A0B1B-2FE4-C04C-A69A-A45A07611F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5" name="図 494">
            <a:extLst>
              <a:ext uri="{FF2B5EF4-FFF2-40B4-BE49-F238E27FC236}">
                <a16:creationId xmlns:a16="http://schemas.microsoft.com/office/drawing/2014/main" id="{E51D2175-3C88-EDCB-2634-C8A2C64E7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6" name="図 495">
            <a:extLst>
              <a:ext uri="{FF2B5EF4-FFF2-40B4-BE49-F238E27FC236}">
                <a16:creationId xmlns:a16="http://schemas.microsoft.com/office/drawing/2014/main" id="{0D233924-575F-B574-5A0C-3FF28E5D9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97" name="図 496">
            <a:extLst>
              <a:ext uri="{FF2B5EF4-FFF2-40B4-BE49-F238E27FC236}">
                <a16:creationId xmlns:a16="http://schemas.microsoft.com/office/drawing/2014/main" id="{0DC654D8-B1A5-3C27-CD8A-944B9421BD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9" name="図 498">
            <a:extLst>
              <a:ext uri="{FF2B5EF4-FFF2-40B4-BE49-F238E27FC236}">
                <a16:creationId xmlns:a16="http://schemas.microsoft.com/office/drawing/2014/main" id="{54FB0D73-2B32-5CDE-E6D4-54CAC99AE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500" name="図 499">
            <a:extLst>
              <a:ext uri="{FF2B5EF4-FFF2-40B4-BE49-F238E27FC236}">
                <a16:creationId xmlns:a16="http://schemas.microsoft.com/office/drawing/2014/main" id="{6387A29A-9908-FDE4-9FA5-3B8E114EA0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56" name="図 255">
            <a:extLst>
              <a:ext uri="{FF2B5EF4-FFF2-40B4-BE49-F238E27FC236}">
                <a16:creationId xmlns:a16="http://schemas.microsoft.com/office/drawing/2014/main" id="{C4B9E001-418A-4FE4-2200-B080134743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02" name="図 601">
            <a:extLst>
              <a:ext uri="{FF2B5EF4-FFF2-40B4-BE49-F238E27FC236}">
                <a16:creationId xmlns:a16="http://schemas.microsoft.com/office/drawing/2014/main" id="{4385CABA-9959-0B18-F598-D35974C94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3" name="図 602">
            <a:extLst>
              <a:ext uri="{FF2B5EF4-FFF2-40B4-BE49-F238E27FC236}">
                <a16:creationId xmlns:a16="http://schemas.microsoft.com/office/drawing/2014/main" id="{2F55B077-8AE8-C769-57E6-D24D77A07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4" name="図 603">
            <a:extLst>
              <a:ext uri="{FF2B5EF4-FFF2-40B4-BE49-F238E27FC236}">
                <a16:creationId xmlns:a16="http://schemas.microsoft.com/office/drawing/2014/main" id="{4A210941-866F-6F3B-C037-360303F5B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5" name="図 604">
            <a:extLst>
              <a:ext uri="{FF2B5EF4-FFF2-40B4-BE49-F238E27FC236}">
                <a16:creationId xmlns:a16="http://schemas.microsoft.com/office/drawing/2014/main" id="{09E53381-0768-AD38-849F-C481F1D72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6" name="図 605">
            <a:extLst>
              <a:ext uri="{FF2B5EF4-FFF2-40B4-BE49-F238E27FC236}">
                <a16:creationId xmlns:a16="http://schemas.microsoft.com/office/drawing/2014/main" id="{11315213-EF22-4BFF-3BCA-3BDC216D7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7" name="図 606">
            <a:extLst>
              <a:ext uri="{FF2B5EF4-FFF2-40B4-BE49-F238E27FC236}">
                <a16:creationId xmlns:a16="http://schemas.microsoft.com/office/drawing/2014/main" id="{88639258-750F-DE9C-A775-4F02E1537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89" name="図 388">
            <a:extLst>
              <a:ext uri="{FF2B5EF4-FFF2-40B4-BE49-F238E27FC236}">
                <a16:creationId xmlns:a16="http://schemas.microsoft.com/office/drawing/2014/main" id="{B8CD102F-B553-FD36-D4FF-5A4992808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0" name="図 389">
            <a:extLst>
              <a:ext uri="{FF2B5EF4-FFF2-40B4-BE49-F238E27FC236}">
                <a16:creationId xmlns:a16="http://schemas.microsoft.com/office/drawing/2014/main" id="{0B6F60A4-349B-F859-7091-312D88B56A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1" name="図 390">
            <a:extLst>
              <a:ext uri="{FF2B5EF4-FFF2-40B4-BE49-F238E27FC236}">
                <a16:creationId xmlns:a16="http://schemas.microsoft.com/office/drawing/2014/main" id="{F2CFD179-0066-7930-392B-31E71FF62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2" name="図 391">
            <a:extLst>
              <a:ext uri="{FF2B5EF4-FFF2-40B4-BE49-F238E27FC236}">
                <a16:creationId xmlns:a16="http://schemas.microsoft.com/office/drawing/2014/main" id="{BE837E82-E33C-9DDC-2A16-E4B65D8A7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3" name="図 392">
            <a:extLst>
              <a:ext uri="{FF2B5EF4-FFF2-40B4-BE49-F238E27FC236}">
                <a16:creationId xmlns:a16="http://schemas.microsoft.com/office/drawing/2014/main" id="{83E8AB22-A4E8-3E43-80A8-40D832637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4" name="図 393">
            <a:extLst>
              <a:ext uri="{FF2B5EF4-FFF2-40B4-BE49-F238E27FC236}">
                <a16:creationId xmlns:a16="http://schemas.microsoft.com/office/drawing/2014/main" id="{E498BD31-6558-CFF2-8D03-FCF8DACAD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5" name="図 394">
            <a:extLst>
              <a:ext uri="{FF2B5EF4-FFF2-40B4-BE49-F238E27FC236}">
                <a16:creationId xmlns:a16="http://schemas.microsoft.com/office/drawing/2014/main" id="{7992623D-9DD5-E204-FF47-A2D2FB1768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6" name="図 395">
            <a:extLst>
              <a:ext uri="{FF2B5EF4-FFF2-40B4-BE49-F238E27FC236}">
                <a16:creationId xmlns:a16="http://schemas.microsoft.com/office/drawing/2014/main" id="{1EF76DCF-5AB5-2CD5-282E-2A1C1BD97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7" name="図 396">
            <a:extLst>
              <a:ext uri="{FF2B5EF4-FFF2-40B4-BE49-F238E27FC236}">
                <a16:creationId xmlns:a16="http://schemas.microsoft.com/office/drawing/2014/main" id="{9AE42D1D-4CE4-532F-F660-FEDF31E5C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8" name="図 397">
            <a:extLst>
              <a:ext uri="{FF2B5EF4-FFF2-40B4-BE49-F238E27FC236}">
                <a16:creationId xmlns:a16="http://schemas.microsoft.com/office/drawing/2014/main" id="{F8839489-14C4-E2BD-CC1D-572C28526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9" name="図 398">
            <a:extLst>
              <a:ext uri="{FF2B5EF4-FFF2-40B4-BE49-F238E27FC236}">
                <a16:creationId xmlns:a16="http://schemas.microsoft.com/office/drawing/2014/main" id="{AC5E09D4-376F-4B16-6491-64AFCF05A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0" name="図 399">
            <a:extLst>
              <a:ext uri="{FF2B5EF4-FFF2-40B4-BE49-F238E27FC236}">
                <a16:creationId xmlns:a16="http://schemas.microsoft.com/office/drawing/2014/main" id="{8C101C94-9401-0F05-FFB2-207453E81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1" name="図 400">
            <a:extLst>
              <a:ext uri="{FF2B5EF4-FFF2-40B4-BE49-F238E27FC236}">
                <a16:creationId xmlns:a16="http://schemas.microsoft.com/office/drawing/2014/main" id="{8B1D2FCE-3A59-1161-4F04-C7610F3BB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2" name="図 401">
            <a:extLst>
              <a:ext uri="{FF2B5EF4-FFF2-40B4-BE49-F238E27FC236}">
                <a16:creationId xmlns:a16="http://schemas.microsoft.com/office/drawing/2014/main" id="{2DB81A67-2866-5A3D-8814-44DDA9178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3" name="図 402">
            <a:extLst>
              <a:ext uri="{FF2B5EF4-FFF2-40B4-BE49-F238E27FC236}">
                <a16:creationId xmlns:a16="http://schemas.microsoft.com/office/drawing/2014/main" id="{DF841B4A-62F0-8310-4E36-3FE7F3B67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4" name="図 403">
            <a:extLst>
              <a:ext uri="{FF2B5EF4-FFF2-40B4-BE49-F238E27FC236}">
                <a16:creationId xmlns:a16="http://schemas.microsoft.com/office/drawing/2014/main" id="{126868F3-9969-139B-AA08-3D174EFF33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5" name="図 404">
            <a:extLst>
              <a:ext uri="{FF2B5EF4-FFF2-40B4-BE49-F238E27FC236}">
                <a16:creationId xmlns:a16="http://schemas.microsoft.com/office/drawing/2014/main" id="{8D2E4A29-A41C-67CD-3B6B-4313A19D3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6" name="図 405">
            <a:extLst>
              <a:ext uri="{FF2B5EF4-FFF2-40B4-BE49-F238E27FC236}">
                <a16:creationId xmlns:a16="http://schemas.microsoft.com/office/drawing/2014/main" id="{16689EF4-2E86-92CD-FF60-34A1DC293D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7" name="図 406">
            <a:extLst>
              <a:ext uri="{FF2B5EF4-FFF2-40B4-BE49-F238E27FC236}">
                <a16:creationId xmlns:a16="http://schemas.microsoft.com/office/drawing/2014/main" id="{2178BE01-592F-4242-9DE0-6611497AF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8" name="図 407">
            <a:extLst>
              <a:ext uri="{FF2B5EF4-FFF2-40B4-BE49-F238E27FC236}">
                <a16:creationId xmlns:a16="http://schemas.microsoft.com/office/drawing/2014/main" id="{AC17CCF2-0D39-43B8-32A0-E4DF9EECA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9" name="図 408">
            <a:extLst>
              <a:ext uri="{FF2B5EF4-FFF2-40B4-BE49-F238E27FC236}">
                <a16:creationId xmlns:a16="http://schemas.microsoft.com/office/drawing/2014/main" id="{837BFD58-2950-B3E0-49AB-81333F4CAA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0" name="図 409">
            <a:extLst>
              <a:ext uri="{FF2B5EF4-FFF2-40B4-BE49-F238E27FC236}">
                <a16:creationId xmlns:a16="http://schemas.microsoft.com/office/drawing/2014/main" id="{45CEA07C-7B84-5928-DB12-DAFF9E2723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1" name="図 410">
            <a:extLst>
              <a:ext uri="{FF2B5EF4-FFF2-40B4-BE49-F238E27FC236}">
                <a16:creationId xmlns:a16="http://schemas.microsoft.com/office/drawing/2014/main" id="{14963ED8-6851-59A4-688C-51CD36C2E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2" name="図 411">
            <a:extLst>
              <a:ext uri="{FF2B5EF4-FFF2-40B4-BE49-F238E27FC236}">
                <a16:creationId xmlns:a16="http://schemas.microsoft.com/office/drawing/2014/main" id="{E99818F9-219E-1674-A262-505DDFFBA4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3" name="図 412">
            <a:extLst>
              <a:ext uri="{FF2B5EF4-FFF2-40B4-BE49-F238E27FC236}">
                <a16:creationId xmlns:a16="http://schemas.microsoft.com/office/drawing/2014/main" id="{762FF6F4-6F96-87D0-D379-AD9E37B768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4" name="図 413">
            <a:extLst>
              <a:ext uri="{FF2B5EF4-FFF2-40B4-BE49-F238E27FC236}">
                <a16:creationId xmlns:a16="http://schemas.microsoft.com/office/drawing/2014/main" id="{5A2888C7-6760-327A-1CCC-92215F9B47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5" name="図 414">
            <a:extLst>
              <a:ext uri="{FF2B5EF4-FFF2-40B4-BE49-F238E27FC236}">
                <a16:creationId xmlns:a16="http://schemas.microsoft.com/office/drawing/2014/main" id="{7146B773-786D-E5D6-5F03-8E0CF4CD8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08" name="図 607">
            <a:extLst>
              <a:ext uri="{FF2B5EF4-FFF2-40B4-BE49-F238E27FC236}">
                <a16:creationId xmlns:a16="http://schemas.microsoft.com/office/drawing/2014/main" id="{559711D4-A86D-4958-8AE9-C79BCB866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09" name="図 608">
            <a:extLst>
              <a:ext uri="{FF2B5EF4-FFF2-40B4-BE49-F238E27FC236}">
                <a16:creationId xmlns:a16="http://schemas.microsoft.com/office/drawing/2014/main" id="{96972765-4912-89CD-7F78-F43C8EF492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0" name="図 609">
            <a:extLst>
              <a:ext uri="{FF2B5EF4-FFF2-40B4-BE49-F238E27FC236}">
                <a16:creationId xmlns:a16="http://schemas.microsoft.com/office/drawing/2014/main" id="{056F0536-14AB-1EC1-C0F2-072104322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1" name="図 610">
            <a:extLst>
              <a:ext uri="{FF2B5EF4-FFF2-40B4-BE49-F238E27FC236}">
                <a16:creationId xmlns:a16="http://schemas.microsoft.com/office/drawing/2014/main" id="{9B82A7AC-287C-DEB6-FD93-A6CCA35559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2" name="図 611">
            <a:extLst>
              <a:ext uri="{FF2B5EF4-FFF2-40B4-BE49-F238E27FC236}">
                <a16:creationId xmlns:a16="http://schemas.microsoft.com/office/drawing/2014/main" id="{09678470-90DF-3AD1-0610-5EC90E986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3" name="図 612">
            <a:extLst>
              <a:ext uri="{FF2B5EF4-FFF2-40B4-BE49-F238E27FC236}">
                <a16:creationId xmlns:a16="http://schemas.microsoft.com/office/drawing/2014/main" id="{B2414169-0193-5DE7-68B2-F0F573471F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4" name="図 613">
            <a:extLst>
              <a:ext uri="{FF2B5EF4-FFF2-40B4-BE49-F238E27FC236}">
                <a16:creationId xmlns:a16="http://schemas.microsoft.com/office/drawing/2014/main" id="{9632BC0C-F9A2-32D3-AA63-193632E1A1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5" name="図 614">
            <a:extLst>
              <a:ext uri="{FF2B5EF4-FFF2-40B4-BE49-F238E27FC236}">
                <a16:creationId xmlns:a16="http://schemas.microsoft.com/office/drawing/2014/main" id="{D895AA10-BE5D-6F19-C7C3-3596C0158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6" name="図 615">
            <a:extLst>
              <a:ext uri="{FF2B5EF4-FFF2-40B4-BE49-F238E27FC236}">
                <a16:creationId xmlns:a16="http://schemas.microsoft.com/office/drawing/2014/main" id="{10355E40-B625-F90D-6D01-2D5CB1980C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7" name="図 616">
            <a:extLst>
              <a:ext uri="{FF2B5EF4-FFF2-40B4-BE49-F238E27FC236}">
                <a16:creationId xmlns:a16="http://schemas.microsoft.com/office/drawing/2014/main" id="{4863BDF3-4617-AA72-F701-35DFA943F5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8" name="図 617">
            <a:extLst>
              <a:ext uri="{FF2B5EF4-FFF2-40B4-BE49-F238E27FC236}">
                <a16:creationId xmlns:a16="http://schemas.microsoft.com/office/drawing/2014/main" id="{F9582F89-BF67-FD08-D1E5-08AE70D6F9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9" name="図 618">
            <a:extLst>
              <a:ext uri="{FF2B5EF4-FFF2-40B4-BE49-F238E27FC236}">
                <a16:creationId xmlns:a16="http://schemas.microsoft.com/office/drawing/2014/main" id="{F63CBAC9-3A7A-C36F-2CF4-6697ECDB1B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0" name="図 619">
            <a:extLst>
              <a:ext uri="{FF2B5EF4-FFF2-40B4-BE49-F238E27FC236}">
                <a16:creationId xmlns:a16="http://schemas.microsoft.com/office/drawing/2014/main" id="{A003F652-D900-D19E-A9ED-8D94C4DF76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1" name="図 620">
            <a:extLst>
              <a:ext uri="{FF2B5EF4-FFF2-40B4-BE49-F238E27FC236}">
                <a16:creationId xmlns:a16="http://schemas.microsoft.com/office/drawing/2014/main" id="{A7DFA34E-7437-A58F-BE25-F3EAEBB96A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2" name="図 621">
            <a:extLst>
              <a:ext uri="{FF2B5EF4-FFF2-40B4-BE49-F238E27FC236}">
                <a16:creationId xmlns:a16="http://schemas.microsoft.com/office/drawing/2014/main" id="{A3951A46-291F-E081-FFCC-B6F3B18DD0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3" name="図 622">
            <a:extLst>
              <a:ext uri="{FF2B5EF4-FFF2-40B4-BE49-F238E27FC236}">
                <a16:creationId xmlns:a16="http://schemas.microsoft.com/office/drawing/2014/main" id="{1930BEA3-2000-98EF-4CAF-8817581040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4" name="図 623">
            <a:extLst>
              <a:ext uri="{FF2B5EF4-FFF2-40B4-BE49-F238E27FC236}">
                <a16:creationId xmlns:a16="http://schemas.microsoft.com/office/drawing/2014/main" id="{71F27021-46E3-C0DE-CDCD-4783F8E02C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5" name="図 624">
            <a:extLst>
              <a:ext uri="{FF2B5EF4-FFF2-40B4-BE49-F238E27FC236}">
                <a16:creationId xmlns:a16="http://schemas.microsoft.com/office/drawing/2014/main" id="{2C156E5F-D72D-DCC3-D063-DBF3AFF863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6" name="図 625">
            <a:extLst>
              <a:ext uri="{FF2B5EF4-FFF2-40B4-BE49-F238E27FC236}">
                <a16:creationId xmlns:a16="http://schemas.microsoft.com/office/drawing/2014/main" id="{6DFCC942-D2E2-2A66-8789-979CA3A13E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7" name="図 626">
            <a:extLst>
              <a:ext uri="{FF2B5EF4-FFF2-40B4-BE49-F238E27FC236}">
                <a16:creationId xmlns:a16="http://schemas.microsoft.com/office/drawing/2014/main" id="{E12CA707-C994-F32E-5BFA-F70AF7D84F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8" name="図 627">
            <a:extLst>
              <a:ext uri="{FF2B5EF4-FFF2-40B4-BE49-F238E27FC236}">
                <a16:creationId xmlns:a16="http://schemas.microsoft.com/office/drawing/2014/main" id="{51926338-AEBE-CB6C-E35D-12326A5C99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9" name="図 628">
            <a:extLst>
              <a:ext uri="{FF2B5EF4-FFF2-40B4-BE49-F238E27FC236}">
                <a16:creationId xmlns:a16="http://schemas.microsoft.com/office/drawing/2014/main" id="{DEB5724D-EB29-6C32-AAE8-48FF69DC8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0" name="図 629">
            <a:extLst>
              <a:ext uri="{FF2B5EF4-FFF2-40B4-BE49-F238E27FC236}">
                <a16:creationId xmlns:a16="http://schemas.microsoft.com/office/drawing/2014/main" id="{E839F265-2D75-670C-7203-5AE55F2D52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1" name="図 630">
            <a:extLst>
              <a:ext uri="{FF2B5EF4-FFF2-40B4-BE49-F238E27FC236}">
                <a16:creationId xmlns:a16="http://schemas.microsoft.com/office/drawing/2014/main" id="{DDD7ABEF-533A-F623-7512-DB065526C9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2" name="図 631">
            <a:extLst>
              <a:ext uri="{FF2B5EF4-FFF2-40B4-BE49-F238E27FC236}">
                <a16:creationId xmlns:a16="http://schemas.microsoft.com/office/drawing/2014/main" id="{00967AC3-F952-BD8B-787E-E3EDE4A090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3" name="図 632">
            <a:extLst>
              <a:ext uri="{FF2B5EF4-FFF2-40B4-BE49-F238E27FC236}">
                <a16:creationId xmlns:a16="http://schemas.microsoft.com/office/drawing/2014/main" id="{B7312CD0-8704-4C33-5CCE-9DADD16527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4" name="図 633">
            <a:extLst>
              <a:ext uri="{FF2B5EF4-FFF2-40B4-BE49-F238E27FC236}">
                <a16:creationId xmlns:a16="http://schemas.microsoft.com/office/drawing/2014/main" id="{9801BA0C-EA88-381A-41A8-34C38C3A71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94" name="図 693">
            <a:extLst>
              <a:ext uri="{FF2B5EF4-FFF2-40B4-BE49-F238E27FC236}">
                <a16:creationId xmlns:a16="http://schemas.microsoft.com/office/drawing/2014/main" id="{F1620682-BFFE-8E0A-9424-80A3E55F90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5" name="図 694">
            <a:extLst>
              <a:ext uri="{FF2B5EF4-FFF2-40B4-BE49-F238E27FC236}">
                <a16:creationId xmlns:a16="http://schemas.microsoft.com/office/drawing/2014/main" id="{BADEDFB0-5E82-F37B-F18F-980A86955A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6" name="図 695">
            <a:extLst>
              <a:ext uri="{FF2B5EF4-FFF2-40B4-BE49-F238E27FC236}">
                <a16:creationId xmlns:a16="http://schemas.microsoft.com/office/drawing/2014/main" id="{5B4BAC0C-A285-B236-7BD1-82E0289B42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7" name="図 696">
            <a:extLst>
              <a:ext uri="{FF2B5EF4-FFF2-40B4-BE49-F238E27FC236}">
                <a16:creationId xmlns:a16="http://schemas.microsoft.com/office/drawing/2014/main" id="{D578DB26-2679-CAAB-44E0-7AF41E196A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8" name="図 697">
            <a:extLst>
              <a:ext uri="{FF2B5EF4-FFF2-40B4-BE49-F238E27FC236}">
                <a16:creationId xmlns:a16="http://schemas.microsoft.com/office/drawing/2014/main" id="{1607DA0E-A594-C4D6-4342-9ED99B32E4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9" name="図 698">
            <a:extLst>
              <a:ext uri="{FF2B5EF4-FFF2-40B4-BE49-F238E27FC236}">
                <a16:creationId xmlns:a16="http://schemas.microsoft.com/office/drawing/2014/main" id="{35DA7B84-42E0-B3DF-9DA8-ECEB63A30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0" name="図 699">
            <a:extLst>
              <a:ext uri="{FF2B5EF4-FFF2-40B4-BE49-F238E27FC236}">
                <a16:creationId xmlns:a16="http://schemas.microsoft.com/office/drawing/2014/main" id="{7F61F515-34B4-2BA4-9FBF-6DBF4CF793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1" name="図 700">
            <a:extLst>
              <a:ext uri="{FF2B5EF4-FFF2-40B4-BE49-F238E27FC236}">
                <a16:creationId xmlns:a16="http://schemas.microsoft.com/office/drawing/2014/main" id="{E64C9B31-F231-AA25-19BF-7BAEF9FE51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2" name="図 701">
            <a:extLst>
              <a:ext uri="{FF2B5EF4-FFF2-40B4-BE49-F238E27FC236}">
                <a16:creationId xmlns:a16="http://schemas.microsoft.com/office/drawing/2014/main" id="{9AB9B1E0-6041-76BB-AFC5-9893652E30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3" name="図 702">
            <a:extLst>
              <a:ext uri="{FF2B5EF4-FFF2-40B4-BE49-F238E27FC236}">
                <a16:creationId xmlns:a16="http://schemas.microsoft.com/office/drawing/2014/main" id="{D2E051E9-38A8-4264-92B9-EC160CD2F8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4" name="図 703">
            <a:extLst>
              <a:ext uri="{FF2B5EF4-FFF2-40B4-BE49-F238E27FC236}">
                <a16:creationId xmlns:a16="http://schemas.microsoft.com/office/drawing/2014/main" id="{04F3E28B-72E5-C0DD-194C-30AFD01481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5" name="図 704">
            <a:extLst>
              <a:ext uri="{FF2B5EF4-FFF2-40B4-BE49-F238E27FC236}">
                <a16:creationId xmlns:a16="http://schemas.microsoft.com/office/drawing/2014/main" id="{8034A8EA-FB75-3EB3-7E80-3C70A09235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6" name="図 705">
            <a:extLst>
              <a:ext uri="{FF2B5EF4-FFF2-40B4-BE49-F238E27FC236}">
                <a16:creationId xmlns:a16="http://schemas.microsoft.com/office/drawing/2014/main" id="{4BE1FCA1-AC1F-0DB4-6D5E-3892F34F25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7" name="図 706">
            <a:extLst>
              <a:ext uri="{FF2B5EF4-FFF2-40B4-BE49-F238E27FC236}">
                <a16:creationId xmlns:a16="http://schemas.microsoft.com/office/drawing/2014/main" id="{1D7DC7BC-AFF5-3345-E74D-875FE392F9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8" name="図 707">
            <a:extLst>
              <a:ext uri="{FF2B5EF4-FFF2-40B4-BE49-F238E27FC236}">
                <a16:creationId xmlns:a16="http://schemas.microsoft.com/office/drawing/2014/main" id="{4DB6EB0F-D848-78AB-846D-12F682FCFF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9" name="図 708">
            <a:extLst>
              <a:ext uri="{FF2B5EF4-FFF2-40B4-BE49-F238E27FC236}">
                <a16:creationId xmlns:a16="http://schemas.microsoft.com/office/drawing/2014/main" id="{4135A368-A5D0-87EB-56EE-EFA959A31A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0" name="図 709">
            <a:extLst>
              <a:ext uri="{FF2B5EF4-FFF2-40B4-BE49-F238E27FC236}">
                <a16:creationId xmlns:a16="http://schemas.microsoft.com/office/drawing/2014/main" id="{7DEA12EB-2E9C-BA11-5D53-58515E80D5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1" name="図 710">
            <a:extLst>
              <a:ext uri="{FF2B5EF4-FFF2-40B4-BE49-F238E27FC236}">
                <a16:creationId xmlns:a16="http://schemas.microsoft.com/office/drawing/2014/main" id="{CC038582-D3D4-39B3-CB6D-6EF5CDCF85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2" name="図 711">
            <a:extLst>
              <a:ext uri="{FF2B5EF4-FFF2-40B4-BE49-F238E27FC236}">
                <a16:creationId xmlns:a16="http://schemas.microsoft.com/office/drawing/2014/main" id="{583B00EF-ED18-2715-5363-97C1AFD20F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3" name="図 712">
            <a:extLst>
              <a:ext uri="{FF2B5EF4-FFF2-40B4-BE49-F238E27FC236}">
                <a16:creationId xmlns:a16="http://schemas.microsoft.com/office/drawing/2014/main" id="{D2F84121-864D-99CB-25F1-F76B3553C5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4" name="図 713">
            <a:extLst>
              <a:ext uri="{FF2B5EF4-FFF2-40B4-BE49-F238E27FC236}">
                <a16:creationId xmlns:a16="http://schemas.microsoft.com/office/drawing/2014/main" id="{E2616863-5BBB-1B8C-935C-5F61C23720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5" name="図 714">
            <a:extLst>
              <a:ext uri="{FF2B5EF4-FFF2-40B4-BE49-F238E27FC236}">
                <a16:creationId xmlns:a16="http://schemas.microsoft.com/office/drawing/2014/main" id="{33B6E3BA-F401-4776-369A-A444928AD0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6" name="図 715">
            <a:extLst>
              <a:ext uri="{FF2B5EF4-FFF2-40B4-BE49-F238E27FC236}">
                <a16:creationId xmlns:a16="http://schemas.microsoft.com/office/drawing/2014/main" id="{7FFD245B-749E-ACED-CE26-E78F566009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7" name="図 716">
            <a:extLst>
              <a:ext uri="{FF2B5EF4-FFF2-40B4-BE49-F238E27FC236}">
                <a16:creationId xmlns:a16="http://schemas.microsoft.com/office/drawing/2014/main" id="{6CA45A4C-422E-8F87-835A-42D0276A68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8" name="図 717">
            <a:extLst>
              <a:ext uri="{FF2B5EF4-FFF2-40B4-BE49-F238E27FC236}">
                <a16:creationId xmlns:a16="http://schemas.microsoft.com/office/drawing/2014/main" id="{3BFB4E19-33AA-CC37-0CF2-F884E815AD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9" name="図 718">
            <a:extLst>
              <a:ext uri="{FF2B5EF4-FFF2-40B4-BE49-F238E27FC236}">
                <a16:creationId xmlns:a16="http://schemas.microsoft.com/office/drawing/2014/main" id="{84595B4C-8A89-2F9F-011D-451CF954D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0" name="図 719">
            <a:extLst>
              <a:ext uri="{FF2B5EF4-FFF2-40B4-BE49-F238E27FC236}">
                <a16:creationId xmlns:a16="http://schemas.microsoft.com/office/drawing/2014/main" id="{482D08F2-3FEC-E519-6823-40451F9ED9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1" name="図 720">
            <a:extLst>
              <a:ext uri="{FF2B5EF4-FFF2-40B4-BE49-F238E27FC236}">
                <a16:creationId xmlns:a16="http://schemas.microsoft.com/office/drawing/2014/main" id="{1662B338-E91F-1DBD-33FD-AAD0F2B118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2" name="図 721">
            <a:extLst>
              <a:ext uri="{FF2B5EF4-FFF2-40B4-BE49-F238E27FC236}">
                <a16:creationId xmlns:a16="http://schemas.microsoft.com/office/drawing/2014/main" id="{971759EE-296C-01FF-3BDD-6DDC4E13E0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3" name="図 722">
            <a:extLst>
              <a:ext uri="{FF2B5EF4-FFF2-40B4-BE49-F238E27FC236}">
                <a16:creationId xmlns:a16="http://schemas.microsoft.com/office/drawing/2014/main" id="{DE20EE0A-F55D-7161-C9C7-BEE1AF37BE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4" name="図 723">
            <a:extLst>
              <a:ext uri="{FF2B5EF4-FFF2-40B4-BE49-F238E27FC236}">
                <a16:creationId xmlns:a16="http://schemas.microsoft.com/office/drawing/2014/main" id="{4CA1A262-D0DC-67BB-2251-767C7BC8FD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5" name="図 724">
            <a:extLst>
              <a:ext uri="{FF2B5EF4-FFF2-40B4-BE49-F238E27FC236}">
                <a16:creationId xmlns:a16="http://schemas.microsoft.com/office/drawing/2014/main" id="{1BA79DD2-869E-A56A-2010-BC9AE1D97E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6" name="図 725">
            <a:extLst>
              <a:ext uri="{FF2B5EF4-FFF2-40B4-BE49-F238E27FC236}">
                <a16:creationId xmlns:a16="http://schemas.microsoft.com/office/drawing/2014/main" id="{E2CEF3E9-1C00-F6C9-DFD9-A7CF628BDD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7" name="図 726">
            <a:extLst>
              <a:ext uri="{FF2B5EF4-FFF2-40B4-BE49-F238E27FC236}">
                <a16:creationId xmlns:a16="http://schemas.microsoft.com/office/drawing/2014/main" id="{60A6D9F1-E460-0DE5-C81B-8E6C6B20A1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8" name="図 727">
            <a:extLst>
              <a:ext uri="{FF2B5EF4-FFF2-40B4-BE49-F238E27FC236}">
                <a16:creationId xmlns:a16="http://schemas.microsoft.com/office/drawing/2014/main" id="{4B17D898-60C6-15B1-40C4-DA3B2AFA6E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9" name="図 728">
            <a:extLst>
              <a:ext uri="{FF2B5EF4-FFF2-40B4-BE49-F238E27FC236}">
                <a16:creationId xmlns:a16="http://schemas.microsoft.com/office/drawing/2014/main" id="{18DCBAB5-3EF3-BFE6-BB5A-97F992CAE9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0" name="図 729">
            <a:extLst>
              <a:ext uri="{FF2B5EF4-FFF2-40B4-BE49-F238E27FC236}">
                <a16:creationId xmlns:a16="http://schemas.microsoft.com/office/drawing/2014/main" id="{241D943B-C30B-6159-47B5-320C698EC0B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1" name="図 730">
            <a:extLst>
              <a:ext uri="{FF2B5EF4-FFF2-40B4-BE49-F238E27FC236}">
                <a16:creationId xmlns:a16="http://schemas.microsoft.com/office/drawing/2014/main" id="{5FEAC17E-9B0F-BBCA-11AD-00B439395F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2" name="図 731">
            <a:extLst>
              <a:ext uri="{FF2B5EF4-FFF2-40B4-BE49-F238E27FC236}">
                <a16:creationId xmlns:a16="http://schemas.microsoft.com/office/drawing/2014/main" id="{CD960CAB-3A4E-DBCE-2B67-F08543323C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3" name="図 732">
            <a:extLst>
              <a:ext uri="{FF2B5EF4-FFF2-40B4-BE49-F238E27FC236}">
                <a16:creationId xmlns:a16="http://schemas.microsoft.com/office/drawing/2014/main" id="{E7D57EEB-ECB9-628C-84BC-3DCDEDCB80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4" name="図 733">
            <a:extLst>
              <a:ext uri="{FF2B5EF4-FFF2-40B4-BE49-F238E27FC236}">
                <a16:creationId xmlns:a16="http://schemas.microsoft.com/office/drawing/2014/main" id="{A6D7097C-0827-F643-4564-A21867D8C3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5" name="図 734">
            <a:extLst>
              <a:ext uri="{FF2B5EF4-FFF2-40B4-BE49-F238E27FC236}">
                <a16:creationId xmlns:a16="http://schemas.microsoft.com/office/drawing/2014/main" id="{36BD4002-6D14-19F7-263E-B6AEEFDD16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6" name="図 735">
            <a:extLst>
              <a:ext uri="{FF2B5EF4-FFF2-40B4-BE49-F238E27FC236}">
                <a16:creationId xmlns:a16="http://schemas.microsoft.com/office/drawing/2014/main" id="{C3E34621-7EB1-8832-6E45-6A9F0A4D89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7" name="図 736">
            <a:extLst>
              <a:ext uri="{FF2B5EF4-FFF2-40B4-BE49-F238E27FC236}">
                <a16:creationId xmlns:a16="http://schemas.microsoft.com/office/drawing/2014/main" id="{2AF41A94-5739-C275-36A6-E58D5D2AF9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8" name="図 737">
            <a:extLst>
              <a:ext uri="{FF2B5EF4-FFF2-40B4-BE49-F238E27FC236}">
                <a16:creationId xmlns:a16="http://schemas.microsoft.com/office/drawing/2014/main" id="{5767FA53-3878-D135-8AE9-89D4C87296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9" name="図 738">
            <a:extLst>
              <a:ext uri="{FF2B5EF4-FFF2-40B4-BE49-F238E27FC236}">
                <a16:creationId xmlns:a16="http://schemas.microsoft.com/office/drawing/2014/main" id="{19D77359-C43D-EDA6-1E48-C56136E1D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40" name="図 739">
            <a:extLst>
              <a:ext uri="{FF2B5EF4-FFF2-40B4-BE49-F238E27FC236}">
                <a16:creationId xmlns:a16="http://schemas.microsoft.com/office/drawing/2014/main" id="{C2E35F53-5BB5-0370-AE6A-4AE9A91AB2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41" name="図 740">
            <a:extLst>
              <a:ext uri="{FF2B5EF4-FFF2-40B4-BE49-F238E27FC236}">
                <a16:creationId xmlns:a16="http://schemas.microsoft.com/office/drawing/2014/main" id="{7EB0486F-9A32-2A3C-1014-4E696FAB7B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42" name="図 741">
            <a:extLst>
              <a:ext uri="{FF2B5EF4-FFF2-40B4-BE49-F238E27FC236}">
                <a16:creationId xmlns:a16="http://schemas.microsoft.com/office/drawing/2014/main" id="{9B9B5335-4354-5A34-4CC7-524B87D604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43" name="図 742">
            <a:extLst>
              <a:ext uri="{FF2B5EF4-FFF2-40B4-BE49-F238E27FC236}">
                <a16:creationId xmlns:a16="http://schemas.microsoft.com/office/drawing/2014/main" id="{362E6053-2BCE-636F-6C24-26DBD848D7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44" name="図 743">
            <a:extLst>
              <a:ext uri="{FF2B5EF4-FFF2-40B4-BE49-F238E27FC236}">
                <a16:creationId xmlns:a16="http://schemas.microsoft.com/office/drawing/2014/main" id="{E3D3B0BA-856A-54A4-FE7A-A0F39C4BC3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5" name="図 744">
            <a:extLst>
              <a:ext uri="{FF2B5EF4-FFF2-40B4-BE49-F238E27FC236}">
                <a16:creationId xmlns:a16="http://schemas.microsoft.com/office/drawing/2014/main" id="{0EC04C5D-C4AD-4544-204B-2C270010B6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6" name="図 745">
            <a:extLst>
              <a:ext uri="{FF2B5EF4-FFF2-40B4-BE49-F238E27FC236}">
                <a16:creationId xmlns:a16="http://schemas.microsoft.com/office/drawing/2014/main" id="{0196A5F8-4B87-93B9-AF7C-7F964ADC3D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7" name="図 746">
            <a:extLst>
              <a:ext uri="{FF2B5EF4-FFF2-40B4-BE49-F238E27FC236}">
                <a16:creationId xmlns:a16="http://schemas.microsoft.com/office/drawing/2014/main" id="{D4FC8F83-5F71-52F0-F7FA-159189F792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8" name="図 747">
            <a:extLst>
              <a:ext uri="{FF2B5EF4-FFF2-40B4-BE49-F238E27FC236}">
                <a16:creationId xmlns:a16="http://schemas.microsoft.com/office/drawing/2014/main" id="{290F017C-0C3A-E5EE-D07A-D2CCD74854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9" name="図 748">
            <a:extLst>
              <a:ext uri="{FF2B5EF4-FFF2-40B4-BE49-F238E27FC236}">
                <a16:creationId xmlns:a16="http://schemas.microsoft.com/office/drawing/2014/main" id="{F786050B-D8FC-C18F-742B-F35CB8ABF4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0" name="図 749">
            <a:extLst>
              <a:ext uri="{FF2B5EF4-FFF2-40B4-BE49-F238E27FC236}">
                <a16:creationId xmlns:a16="http://schemas.microsoft.com/office/drawing/2014/main" id="{AA3E2C21-C105-C16A-F916-555FF18855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1" name="図 750">
            <a:extLst>
              <a:ext uri="{FF2B5EF4-FFF2-40B4-BE49-F238E27FC236}">
                <a16:creationId xmlns:a16="http://schemas.microsoft.com/office/drawing/2014/main" id="{31FB8AAB-D146-B5DC-B6BA-62D242CA16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2" name="図 751">
            <a:extLst>
              <a:ext uri="{FF2B5EF4-FFF2-40B4-BE49-F238E27FC236}">
                <a16:creationId xmlns:a16="http://schemas.microsoft.com/office/drawing/2014/main" id="{8EDF85DF-6982-1F61-77E5-AC9C71D80F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3" name="図 752">
            <a:extLst>
              <a:ext uri="{FF2B5EF4-FFF2-40B4-BE49-F238E27FC236}">
                <a16:creationId xmlns:a16="http://schemas.microsoft.com/office/drawing/2014/main" id="{3E5D0572-C9E4-C073-478D-8EE22B9CE4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4" name="図 753">
            <a:extLst>
              <a:ext uri="{FF2B5EF4-FFF2-40B4-BE49-F238E27FC236}">
                <a16:creationId xmlns:a16="http://schemas.microsoft.com/office/drawing/2014/main" id="{792CC00C-E104-E9C1-FD7B-4D7442097D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5" name="図 754">
            <a:extLst>
              <a:ext uri="{FF2B5EF4-FFF2-40B4-BE49-F238E27FC236}">
                <a16:creationId xmlns:a16="http://schemas.microsoft.com/office/drawing/2014/main" id="{1EDB2563-B5DA-E455-6E6D-CBF6D14B1F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6" name="図 755">
            <a:extLst>
              <a:ext uri="{FF2B5EF4-FFF2-40B4-BE49-F238E27FC236}">
                <a16:creationId xmlns:a16="http://schemas.microsoft.com/office/drawing/2014/main" id="{21EE08F5-1FF1-17A2-08E9-BF473E3B62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7" name="図 756">
            <a:extLst>
              <a:ext uri="{FF2B5EF4-FFF2-40B4-BE49-F238E27FC236}">
                <a16:creationId xmlns:a16="http://schemas.microsoft.com/office/drawing/2014/main" id="{56960AA9-8A68-DEAB-3206-E480BBDDA1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8" name="図 757">
            <a:extLst>
              <a:ext uri="{FF2B5EF4-FFF2-40B4-BE49-F238E27FC236}">
                <a16:creationId xmlns:a16="http://schemas.microsoft.com/office/drawing/2014/main" id="{72667A39-1128-9D02-3778-07E9995357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9" name="図 758">
            <a:extLst>
              <a:ext uri="{FF2B5EF4-FFF2-40B4-BE49-F238E27FC236}">
                <a16:creationId xmlns:a16="http://schemas.microsoft.com/office/drawing/2014/main" id="{2506EC66-3A64-3D2F-D1BD-EE278BC26A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0" name="図 759">
            <a:extLst>
              <a:ext uri="{FF2B5EF4-FFF2-40B4-BE49-F238E27FC236}">
                <a16:creationId xmlns:a16="http://schemas.microsoft.com/office/drawing/2014/main" id="{EAC8C8D8-3369-5B12-6833-28F129C374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1" name="図 760">
            <a:extLst>
              <a:ext uri="{FF2B5EF4-FFF2-40B4-BE49-F238E27FC236}">
                <a16:creationId xmlns:a16="http://schemas.microsoft.com/office/drawing/2014/main" id="{BC723B79-C652-8FED-CB45-F448C9C024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2" name="図 761">
            <a:extLst>
              <a:ext uri="{FF2B5EF4-FFF2-40B4-BE49-F238E27FC236}">
                <a16:creationId xmlns:a16="http://schemas.microsoft.com/office/drawing/2014/main" id="{25268216-AD71-231E-19DA-D17D611189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3" name="図 762">
            <a:extLst>
              <a:ext uri="{FF2B5EF4-FFF2-40B4-BE49-F238E27FC236}">
                <a16:creationId xmlns:a16="http://schemas.microsoft.com/office/drawing/2014/main" id="{03C7E32A-828C-5C9E-91C7-5AFB50A3DF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4" name="図 763">
            <a:extLst>
              <a:ext uri="{FF2B5EF4-FFF2-40B4-BE49-F238E27FC236}">
                <a16:creationId xmlns:a16="http://schemas.microsoft.com/office/drawing/2014/main" id="{0532B275-0834-2112-6824-292FA3688A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5" name="図 764">
            <a:extLst>
              <a:ext uri="{FF2B5EF4-FFF2-40B4-BE49-F238E27FC236}">
                <a16:creationId xmlns:a16="http://schemas.microsoft.com/office/drawing/2014/main" id="{E91C672D-BF23-D5C7-2491-B806CE98D1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6" name="図 765">
            <a:extLst>
              <a:ext uri="{FF2B5EF4-FFF2-40B4-BE49-F238E27FC236}">
                <a16:creationId xmlns:a16="http://schemas.microsoft.com/office/drawing/2014/main" id="{F65CFE5F-0A65-7284-FC97-200DCD2BAA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7" name="図 766">
            <a:extLst>
              <a:ext uri="{FF2B5EF4-FFF2-40B4-BE49-F238E27FC236}">
                <a16:creationId xmlns:a16="http://schemas.microsoft.com/office/drawing/2014/main" id="{E4AEF11B-EFCA-332F-5CBE-30542C9E69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8" name="図 767">
            <a:extLst>
              <a:ext uri="{FF2B5EF4-FFF2-40B4-BE49-F238E27FC236}">
                <a16:creationId xmlns:a16="http://schemas.microsoft.com/office/drawing/2014/main" id="{FD6CBC86-0C33-3E56-BEE6-AFC117F588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9" name="図 768">
            <a:extLst>
              <a:ext uri="{FF2B5EF4-FFF2-40B4-BE49-F238E27FC236}">
                <a16:creationId xmlns:a16="http://schemas.microsoft.com/office/drawing/2014/main" id="{A6E1363F-CEDD-08FC-605A-1581C852F5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0" name="図 769">
            <a:extLst>
              <a:ext uri="{FF2B5EF4-FFF2-40B4-BE49-F238E27FC236}">
                <a16:creationId xmlns:a16="http://schemas.microsoft.com/office/drawing/2014/main" id="{9F332E3E-4A4F-10FC-4C82-5C13012AD1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1" name="図 770">
            <a:extLst>
              <a:ext uri="{FF2B5EF4-FFF2-40B4-BE49-F238E27FC236}">
                <a16:creationId xmlns:a16="http://schemas.microsoft.com/office/drawing/2014/main" id="{B2238B31-0B9C-8710-161C-6C5B3BD3A9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2" name="図 771">
            <a:extLst>
              <a:ext uri="{FF2B5EF4-FFF2-40B4-BE49-F238E27FC236}">
                <a16:creationId xmlns:a16="http://schemas.microsoft.com/office/drawing/2014/main" id="{E1C0D7DC-5986-31E0-D4B7-F066C64652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3" name="図 772">
            <a:extLst>
              <a:ext uri="{FF2B5EF4-FFF2-40B4-BE49-F238E27FC236}">
                <a16:creationId xmlns:a16="http://schemas.microsoft.com/office/drawing/2014/main" id="{1987735B-1B1D-3CDB-1E6C-7881B46960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sp>
        <p:nvSpPr>
          <p:cNvPr id="3" name="正方形/長方形 527">
            <a:extLst>
              <a:ext uri="{FF2B5EF4-FFF2-40B4-BE49-F238E27FC236}">
                <a16:creationId xmlns:a16="http://schemas.microsoft.com/office/drawing/2014/main" id="{5B906E2E-731C-D8C8-D620-B9E30D49714B}"/>
              </a:ext>
            </a:extLst>
          </p:cNvPr>
          <p:cNvSpPr/>
          <p:nvPr/>
        </p:nvSpPr>
        <p:spPr>
          <a:xfrm>
            <a:off x="352347" y="1219484"/>
            <a:ext cx="1296000" cy="54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食りょう品</a:t>
            </a:r>
          </a:p>
        </p:txBody>
      </p:sp>
      <p:sp>
        <p:nvSpPr>
          <p:cNvPr id="7" name="正方形/長方形 528">
            <a:extLst>
              <a:ext uri="{FF2B5EF4-FFF2-40B4-BE49-F238E27FC236}">
                <a16:creationId xmlns:a16="http://schemas.microsoft.com/office/drawing/2014/main" id="{0C987FFE-0C1A-5F5F-DCE0-5BB8D6A46E54}"/>
              </a:ext>
            </a:extLst>
          </p:cNvPr>
          <p:cNvSpPr/>
          <p:nvPr/>
        </p:nvSpPr>
        <p:spPr>
          <a:xfrm>
            <a:off x="352347" y="2148085"/>
            <a:ext cx="1296000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生活用品</a:t>
            </a:r>
          </a:p>
        </p:txBody>
      </p:sp>
      <p:sp>
        <p:nvSpPr>
          <p:cNvPr id="9" name="正方形/長方形 529">
            <a:extLst>
              <a:ext uri="{FF2B5EF4-FFF2-40B4-BE49-F238E27FC236}">
                <a16:creationId xmlns:a16="http://schemas.microsoft.com/office/drawing/2014/main" id="{ED76097D-8F19-4060-5C8D-6CB293162FAF}"/>
              </a:ext>
            </a:extLst>
          </p:cNvPr>
          <p:cNvSpPr/>
          <p:nvPr/>
        </p:nvSpPr>
        <p:spPr>
          <a:xfrm>
            <a:off x="352347" y="3076686"/>
            <a:ext cx="1296000" cy="5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いるい</a:t>
            </a:r>
            <a:endParaRPr kumimoji="1" lang="en-US" altLang="ja-JP" sz="16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（ふく・下着など）</a:t>
            </a:r>
          </a:p>
        </p:txBody>
      </p:sp>
      <p:sp>
        <p:nvSpPr>
          <p:cNvPr id="11" name="正方形/長方形 530">
            <a:extLst>
              <a:ext uri="{FF2B5EF4-FFF2-40B4-BE49-F238E27FC236}">
                <a16:creationId xmlns:a16="http://schemas.microsoft.com/office/drawing/2014/main" id="{94829945-3337-2341-E480-E19FA735E6E0}"/>
              </a:ext>
            </a:extLst>
          </p:cNvPr>
          <p:cNvSpPr/>
          <p:nvPr/>
        </p:nvSpPr>
        <p:spPr>
          <a:xfrm>
            <a:off x="352347" y="4005287"/>
            <a:ext cx="1296000" cy="54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電化せい品</a:t>
            </a:r>
          </a:p>
        </p:txBody>
      </p:sp>
      <p:sp>
        <p:nvSpPr>
          <p:cNvPr id="13" name="正方形/長方形 531">
            <a:extLst>
              <a:ext uri="{FF2B5EF4-FFF2-40B4-BE49-F238E27FC236}">
                <a16:creationId xmlns:a16="http://schemas.microsoft.com/office/drawing/2014/main" id="{C5FC4042-F390-7745-00C4-2D0BAF9AC3A4}"/>
              </a:ext>
            </a:extLst>
          </p:cNvPr>
          <p:cNvSpPr/>
          <p:nvPr/>
        </p:nvSpPr>
        <p:spPr>
          <a:xfrm>
            <a:off x="352347" y="4933888"/>
            <a:ext cx="1296000" cy="54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18" name="図 620">
            <a:extLst>
              <a:ext uri="{FF2B5EF4-FFF2-40B4-BE49-F238E27FC236}">
                <a16:creationId xmlns:a16="http://schemas.microsoft.com/office/drawing/2014/main" id="{0BC9F9FA-F8B5-FB2B-E412-28FD9BC4AA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77" y="2140989"/>
            <a:ext cx="227137" cy="231531"/>
          </a:xfrm>
          <a:prstGeom prst="rect">
            <a:avLst/>
          </a:prstGeom>
        </p:spPr>
      </p:pic>
      <p:pic>
        <p:nvPicPr>
          <p:cNvPr id="26" name="図 590">
            <a:extLst>
              <a:ext uri="{FF2B5EF4-FFF2-40B4-BE49-F238E27FC236}">
                <a16:creationId xmlns:a16="http://schemas.microsoft.com/office/drawing/2014/main" id="{CE5B1BA8-602D-D84E-9E28-2567B3B7EF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53" y="1216207"/>
            <a:ext cx="237387" cy="231530"/>
          </a:xfrm>
          <a:prstGeom prst="rect">
            <a:avLst/>
          </a:prstGeom>
        </p:spPr>
      </p:pic>
      <p:pic>
        <p:nvPicPr>
          <p:cNvPr id="32" name="図 451">
            <a:extLst>
              <a:ext uri="{FF2B5EF4-FFF2-40B4-BE49-F238E27FC236}">
                <a16:creationId xmlns:a16="http://schemas.microsoft.com/office/drawing/2014/main" id="{CC273C77-DA72-A242-5D4D-BEF56F2CB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2" y="3057591"/>
            <a:ext cx="244845" cy="262556"/>
          </a:xfrm>
          <a:prstGeom prst="rect">
            <a:avLst/>
          </a:prstGeom>
        </p:spPr>
      </p:pic>
      <p:pic>
        <p:nvPicPr>
          <p:cNvPr id="34" name="図 471">
            <a:extLst>
              <a:ext uri="{FF2B5EF4-FFF2-40B4-BE49-F238E27FC236}">
                <a16:creationId xmlns:a16="http://schemas.microsoft.com/office/drawing/2014/main" id="{2B652BC6-6652-09DD-EBBA-9056480B7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69" y="3996770"/>
            <a:ext cx="244571" cy="262010"/>
          </a:xfrm>
          <a:prstGeom prst="rect">
            <a:avLst/>
          </a:prstGeom>
        </p:spPr>
      </p:pic>
      <p:pic>
        <p:nvPicPr>
          <p:cNvPr id="36" name="図 491">
            <a:extLst>
              <a:ext uri="{FF2B5EF4-FFF2-40B4-BE49-F238E27FC236}">
                <a16:creationId xmlns:a16="http://schemas.microsoft.com/office/drawing/2014/main" id="{A6BFA5CE-20FC-1535-BE3B-37E089676D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53" y="4925416"/>
            <a:ext cx="243211" cy="24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144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12">
            <a:extLst>
              <a:ext uri="{FF2B5EF4-FFF2-40B4-BE49-F238E27FC236}">
                <a16:creationId xmlns:a16="http://schemas.microsoft.com/office/drawing/2014/main" id="{931FD9C6-E6F8-1C74-46F2-E1B809E20D1B}"/>
              </a:ext>
            </a:extLst>
          </p:cNvPr>
          <p:cNvGraphicFramePr>
            <a:graphicFrameLocks noGrp="1"/>
          </p:cNvGraphicFramePr>
          <p:nvPr/>
        </p:nvGraphicFramePr>
        <p:xfrm>
          <a:off x="1717963" y="869834"/>
          <a:ext cx="6480000" cy="475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477129589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630782959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456896378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86972403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57507212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88389421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50609068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56448109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73233982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64561346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254027957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6057328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33094733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778190534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573305487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924060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78086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85178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329342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934695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0294359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51785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457916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636478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593071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561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833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28C08E-B554-5F89-A118-E793A165FCA9}"/>
              </a:ext>
            </a:extLst>
          </p:cNvPr>
          <p:cNvSpPr txBox="1"/>
          <p:nvPr/>
        </p:nvSpPr>
        <p:spPr>
          <a:xfrm>
            <a:off x="105295" y="0"/>
            <a:ext cx="6365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コンビニエンスストア</a:t>
            </a:r>
          </a:p>
        </p:txBody>
      </p:sp>
      <p:pic>
        <p:nvPicPr>
          <p:cNvPr id="508" name="図 507">
            <a:extLst>
              <a:ext uri="{FF2B5EF4-FFF2-40B4-BE49-F238E27FC236}">
                <a16:creationId xmlns:a16="http://schemas.microsoft.com/office/drawing/2014/main" id="{AF615D3B-EAA0-2C96-F787-21E8282E9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09" name="図 508">
            <a:extLst>
              <a:ext uri="{FF2B5EF4-FFF2-40B4-BE49-F238E27FC236}">
                <a16:creationId xmlns:a16="http://schemas.microsoft.com/office/drawing/2014/main" id="{937BE7F7-696F-C6FF-44CF-6224ABB5B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10" name="図 509">
            <a:extLst>
              <a:ext uri="{FF2B5EF4-FFF2-40B4-BE49-F238E27FC236}">
                <a16:creationId xmlns:a16="http://schemas.microsoft.com/office/drawing/2014/main" id="{85EADA45-694B-F892-9098-116500CD3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63" name="図 262">
            <a:extLst>
              <a:ext uri="{FF2B5EF4-FFF2-40B4-BE49-F238E27FC236}">
                <a16:creationId xmlns:a16="http://schemas.microsoft.com/office/drawing/2014/main" id="{E9C7AD2D-8184-B5F1-7487-C702536E0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64" name="図 263">
            <a:extLst>
              <a:ext uri="{FF2B5EF4-FFF2-40B4-BE49-F238E27FC236}">
                <a16:creationId xmlns:a16="http://schemas.microsoft.com/office/drawing/2014/main" id="{E407A954-241F-86E5-DB23-2AECA8B98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65" name="図 264">
            <a:extLst>
              <a:ext uri="{FF2B5EF4-FFF2-40B4-BE49-F238E27FC236}">
                <a16:creationId xmlns:a16="http://schemas.microsoft.com/office/drawing/2014/main" id="{878DB458-EE86-A2E0-6C4E-C508E1A314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67" name="図 266">
            <a:extLst>
              <a:ext uri="{FF2B5EF4-FFF2-40B4-BE49-F238E27FC236}">
                <a16:creationId xmlns:a16="http://schemas.microsoft.com/office/drawing/2014/main" id="{37DDE373-85C8-A9CA-4CE3-F74E47310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68" name="図 267">
            <a:extLst>
              <a:ext uri="{FF2B5EF4-FFF2-40B4-BE49-F238E27FC236}">
                <a16:creationId xmlns:a16="http://schemas.microsoft.com/office/drawing/2014/main" id="{2314B874-728E-536E-038C-866A3EA91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69" name="図 268">
            <a:extLst>
              <a:ext uri="{FF2B5EF4-FFF2-40B4-BE49-F238E27FC236}">
                <a16:creationId xmlns:a16="http://schemas.microsoft.com/office/drawing/2014/main" id="{1982627F-123C-38EA-BF45-6F01A2BADC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71" name="図 270">
            <a:extLst>
              <a:ext uri="{FF2B5EF4-FFF2-40B4-BE49-F238E27FC236}">
                <a16:creationId xmlns:a16="http://schemas.microsoft.com/office/drawing/2014/main" id="{AC9BD45D-AC34-12AD-57CA-E866FCC9E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72" name="図 271">
            <a:extLst>
              <a:ext uri="{FF2B5EF4-FFF2-40B4-BE49-F238E27FC236}">
                <a16:creationId xmlns:a16="http://schemas.microsoft.com/office/drawing/2014/main" id="{9E2C5706-42CF-D78B-BBBE-F9CE5B212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73" name="図 272">
            <a:extLst>
              <a:ext uri="{FF2B5EF4-FFF2-40B4-BE49-F238E27FC236}">
                <a16:creationId xmlns:a16="http://schemas.microsoft.com/office/drawing/2014/main" id="{C5876F0E-77B1-842B-F7B1-0EB5286A4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75" name="図 274">
            <a:extLst>
              <a:ext uri="{FF2B5EF4-FFF2-40B4-BE49-F238E27FC236}">
                <a16:creationId xmlns:a16="http://schemas.microsoft.com/office/drawing/2014/main" id="{858C66D0-C3D9-F8D5-C1B1-C6BB8BE92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76" name="図 275">
            <a:extLst>
              <a:ext uri="{FF2B5EF4-FFF2-40B4-BE49-F238E27FC236}">
                <a16:creationId xmlns:a16="http://schemas.microsoft.com/office/drawing/2014/main" id="{DBF0B93B-B575-F970-E1A3-74F7F7ABD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77" name="図 276">
            <a:extLst>
              <a:ext uri="{FF2B5EF4-FFF2-40B4-BE49-F238E27FC236}">
                <a16:creationId xmlns:a16="http://schemas.microsoft.com/office/drawing/2014/main" id="{CB914EC6-D052-51F0-C6CB-EF707A093F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79" name="図 278">
            <a:extLst>
              <a:ext uri="{FF2B5EF4-FFF2-40B4-BE49-F238E27FC236}">
                <a16:creationId xmlns:a16="http://schemas.microsoft.com/office/drawing/2014/main" id="{76C6EB92-5B1B-7238-0596-0C780FA63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80" name="図 279">
            <a:extLst>
              <a:ext uri="{FF2B5EF4-FFF2-40B4-BE49-F238E27FC236}">
                <a16:creationId xmlns:a16="http://schemas.microsoft.com/office/drawing/2014/main" id="{83A81558-B9D9-3274-0BA9-AFCB44F4A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81" name="図 280">
            <a:extLst>
              <a:ext uri="{FF2B5EF4-FFF2-40B4-BE49-F238E27FC236}">
                <a16:creationId xmlns:a16="http://schemas.microsoft.com/office/drawing/2014/main" id="{C2BF6418-20D6-478B-71AC-BC114535D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83" name="図 282">
            <a:extLst>
              <a:ext uri="{FF2B5EF4-FFF2-40B4-BE49-F238E27FC236}">
                <a16:creationId xmlns:a16="http://schemas.microsoft.com/office/drawing/2014/main" id="{EC28EEEE-9F5E-9C03-A9F4-4EC090398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84" name="図 283">
            <a:extLst>
              <a:ext uri="{FF2B5EF4-FFF2-40B4-BE49-F238E27FC236}">
                <a16:creationId xmlns:a16="http://schemas.microsoft.com/office/drawing/2014/main" id="{369BB13D-0AEC-FD39-3F84-71CF569D5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85" name="図 284">
            <a:extLst>
              <a:ext uri="{FF2B5EF4-FFF2-40B4-BE49-F238E27FC236}">
                <a16:creationId xmlns:a16="http://schemas.microsoft.com/office/drawing/2014/main" id="{A3189E9E-4E46-71FA-1B24-00FF2E416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87" name="図 286">
            <a:extLst>
              <a:ext uri="{FF2B5EF4-FFF2-40B4-BE49-F238E27FC236}">
                <a16:creationId xmlns:a16="http://schemas.microsoft.com/office/drawing/2014/main" id="{E9B2CA1C-4DAA-41E1-A4BC-F3E630A8A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384" name="図 383">
            <a:extLst>
              <a:ext uri="{FF2B5EF4-FFF2-40B4-BE49-F238E27FC236}">
                <a16:creationId xmlns:a16="http://schemas.microsoft.com/office/drawing/2014/main" id="{76E0C953-BC7A-F051-D10A-797AA4522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385" name="図 384">
            <a:extLst>
              <a:ext uri="{FF2B5EF4-FFF2-40B4-BE49-F238E27FC236}">
                <a16:creationId xmlns:a16="http://schemas.microsoft.com/office/drawing/2014/main" id="{C58EC976-B026-7C8A-DD1E-06B0EAE50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387" name="図 386">
            <a:extLst>
              <a:ext uri="{FF2B5EF4-FFF2-40B4-BE49-F238E27FC236}">
                <a16:creationId xmlns:a16="http://schemas.microsoft.com/office/drawing/2014/main" id="{ACD90015-290E-4C06-F99F-616D91AD9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12" name="図 511">
            <a:extLst>
              <a:ext uri="{FF2B5EF4-FFF2-40B4-BE49-F238E27FC236}">
                <a16:creationId xmlns:a16="http://schemas.microsoft.com/office/drawing/2014/main" id="{AE61BF12-037B-4426-3F6B-F03CBD04A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13" name="図 512">
            <a:extLst>
              <a:ext uri="{FF2B5EF4-FFF2-40B4-BE49-F238E27FC236}">
                <a16:creationId xmlns:a16="http://schemas.microsoft.com/office/drawing/2014/main" id="{19F9EA7C-6ABD-ED7B-9307-AAD38BAA2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15" name="図 514">
            <a:extLst>
              <a:ext uri="{FF2B5EF4-FFF2-40B4-BE49-F238E27FC236}">
                <a16:creationId xmlns:a16="http://schemas.microsoft.com/office/drawing/2014/main" id="{668C47BE-4DFF-A021-4742-1EF8D575F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16" name="図 515">
            <a:extLst>
              <a:ext uri="{FF2B5EF4-FFF2-40B4-BE49-F238E27FC236}">
                <a16:creationId xmlns:a16="http://schemas.microsoft.com/office/drawing/2014/main" id="{3190CDC9-95C8-AAEE-1739-399BBBB25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17" name="図 516">
            <a:extLst>
              <a:ext uri="{FF2B5EF4-FFF2-40B4-BE49-F238E27FC236}">
                <a16:creationId xmlns:a16="http://schemas.microsoft.com/office/drawing/2014/main" id="{585FFAEF-5BD2-8853-7A71-604E83A56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38" name="図 537">
            <a:extLst>
              <a:ext uri="{FF2B5EF4-FFF2-40B4-BE49-F238E27FC236}">
                <a16:creationId xmlns:a16="http://schemas.microsoft.com/office/drawing/2014/main" id="{8E5D5D37-55A7-AB81-D3A2-168BA76E1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39" name="図 538">
            <a:extLst>
              <a:ext uri="{FF2B5EF4-FFF2-40B4-BE49-F238E27FC236}">
                <a16:creationId xmlns:a16="http://schemas.microsoft.com/office/drawing/2014/main" id="{C79B97C3-BDF4-F83F-4A63-9055C5260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0" name="図 539">
            <a:extLst>
              <a:ext uri="{FF2B5EF4-FFF2-40B4-BE49-F238E27FC236}">
                <a16:creationId xmlns:a16="http://schemas.microsoft.com/office/drawing/2014/main" id="{57E5E0E6-1F78-C04E-F4FA-7F9E529DD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1" name="図 540">
            <a:extLst>
              <a:ext uri="{FF2B5EF4-FFF2-40B4-BE49-F238E27FC236}">
                <a16:creationId xmlns:a16="http://schemas.microsoft.com/office/drawing/2014/main" id="{F1CD6C3C-3FA8-4361-8161-F5CF910B3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2" name="図 541">
            <a:extLst>
              <a:ext uri="{FF2B5EF4-FFF2-40B4-BE49-F238E27FC236}">
                <a16:creationId xmlns:a16="http://schemas.microsoft.com/office/drawing/2014/main" id="{A079F44B-DE5D-4F5B-0B88-52BE0D720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3" name="図 542">
            <a:extLst>
              <a:ext uri="{FF2B5EF4-FFF2-40B4-BE49-F238E27FC236}">
                <a16:creationId xmlns:a16="http://schemas.microsoft.com/office/drawing/2014/main" id="{947792EB-4B1F-7496-03EF-7E23D9D1B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4" name="図 543">
            <a:extLst>
              <a:ext uri="{FF2B5EF4-FFF2-40B4-BE49-F238E27FC236}">
                <a16:creationId xmlns:a16="http://schemas.microsoft.com/office/drawing/2014/main" id="{DCB1D5DB-0F0F-5204-98FE-95D0CB6BB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5" name="図 544">
            <a:extLst>
              <a:ext uri="{FF2B5EF4-FFF2-40B4-BE49-F238E27FC236}">
                <a16:creationId xmlns:a16="http://schemas.microsoft.com/office/drawing/2014/main" id="{CECB1D9A-E8A9-9B39-A169-ACC9A9190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6" name="図 545">
            <a:extLst>
              <a:ext uri="{FF2B5EF4-FFF2-40B4-BE49-F238E27FC236}">
                <a16:creationId xmlns:a16="http://schemas.microsoft.com/office/drawing/2014/main" id="{CCAE7079-E1B3-F70F-AA75-1BCB194F8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7" name="図 546">
            <a:extLst>
              <a:ext uri="{FF2B5EF4-FFF2-40B4-BE49-F238E27FC236}">
                <a16:creationId xmlns:a16="http://schemas.microsoft.com/office/drawing/2014/main" id="{045D557D-598C-91DF-0DA0-5361807B8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8" name="図 547">
            <a:extLst>
              <a:ext uri="{FF2B5EF4-FFF2-40B4-BE49-F238E27FC236}">
                <a16:creationId xmlns:a16="http://schemas.microsoft.com/office/drawing/2014/main" id="{95D68423-064C-D67D-903D-EA9EAA9FD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9" name="図 548">
            <a:extLst>
              <a:ext uri="{FF2B5EF4-FFF2-40B4-BE49-F238E27FC236}">
                <a16:creationId xmlns:a16="http://schemas.microsoft.com/office/drawing/2014/main" id="{8AAF057E-43B7-3ADF-24A7-07042F8C6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0" name="図 549">
            <a:extLst>
              <a:ext uri="{FF2B5EF4-FFF2-40B4-BE49-F238E27FC236}">
                <a16:creationId xmlns:a16="http://schemas.microsoft.com/office/drawing/2014/main" id="{C99B650F-706C-448D-6F0E-0DDEA1989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1" name="図 550">
            <a:extLst>
              <a:ext uri="{FF2B5EF4-FFF2-40B4-BE49-F238E27FC236}">
                <a16:creationId xmlns:a16="http://schemas.microsoft.com/office/drawing/2014/main" id="{9581046E-4C17-173D-AFA3-4632CFF96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2" name="図 551">
            <a:extLst>
              <a:ext uri="{FF2B5EF4-FFF2-40B4-BE49-F238E27FC236}">
                <a16:creationId xmlns:a16="http://schemas.microsoft.com/office/drawing/2014/main" id="{589087C3-FD2B-68DE-6A37-6DE679DC8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3" name="図 552">
            <a:extLst>
              <a:ext uri="{FF2B5EF4-FFF2-40B4-BE49-F238E27FC236}">
                <a16:creationId xmlns:a16="http://schemas.microsoft.com/office/drawing/2014/main" id="{B3C9CAF6-F2AB-8BCC-6140-E00E0DDAB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4" name="図 553">
            <a:extLst>
              <a:ext uri="{FF2B5EF4-FFF2-40B4-BE49-F238E27FC236}">
                <a16:creationId xmlns:a16="http://schemas.microsoft.com/office/drawing/2014/main" id="{068A82C0-A5FD-301F-DE99-EAC31A110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5" name="図 554">
            <a:extLst>
              <a:ext uri="{FF2B5EF4-FFF2-40B4-BE49-F238E27FC236}">
                <a16:creationId xmlns:a16="http://schemas.microsoft.com/office/drawing/2014/main" id="{E8226C89-94C4-AE2F-824D-888FCE68E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6" name="図 555">
            <a:extLst>
              <a:ext uri="{FF2B5EF4-FFF2-40B4-BE49-F238E27FC236}">
                <a16:creationId xmlns:a16="http://schemas.microsoft.com/office/drawing/2014/main" id="{61C2A471-B339-364E-506E-F51D10CE2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7" name="図 556">
            <a:extLst>
              <a:ext uri="{FF2B5EF4-FFF2-40B4-BE49-F238E27FC236}">
                <a16:creationId xmlns:a16="http://schemas.microsoft.com/office/drawing/2014/main" id="{CC620674-4272-3902-88AC-FF58C107A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8" name="図 557">
            <a:extLst>
              <a:ext uri="{FF2B5EF4-FFF2-40B4-BE49-F238E27FC236}">
                <a16:creationId xmlns:a16="http://schemas.microsoft.com/office/drawing/2014/main" id="{BF23B638-76BA-B3AB-0E4A-E7D25C0D0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59" name="図 558">
            <a:extLst>
              <a:ext uri="{FF2B5EF4-FFF2-40B4-BE49-F238E27FC236}">
                <a16:creationId xmlns:a16="http://schemas.microsoft.com/office/drawing/2014/main" id="{FF492F82-7B92-EB68-4E4A-318F57922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0" name="図 559">
            <a:extLst>
              <a:ext uri="{FF2B5EF4-FFF2-40B4-BE49-F238E27FC236}">
                <a16:creationId xmlns:a16="http://schemas.microsoft.com/office/drawing/2014/main" id="{EE65352A-E1DE-5925-FB47-257121567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1" name="図 560">
            <a:extLst>
              <a:ext uri="{FF2B5EF4-FFF2-40B4-BE49-F238E27FC236}">
                <a16:creationId xmlns:a16="http://schemas.microsoft.com/office/drawing/2014/main" id="{2C40315D-1C59-AD76-6DC5-623FA6933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2" name="図 561">
            <a:extLst>
              <a:ext uri="{FF2B5EF4-FFF2-40B4-BE49-F238E27FC236}">
                <a16:creationId xmlns:a16="http://schemas.microsoft.com/office/drawing/2014/main" id="{21348D59-A7E8-F2D5-0F42-9B4C373C5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3" name="図 562">
            <a:extLst>
              <a:ext uri="{FF2B5EF4-FFF2-40B4-BE49-F238E27FC236}">
                <a16:creationId xmlns:a16="http://schemas.microsoft.com/office/drawing/2014/main" id="{9B92E796-897C-E7F7-A7EF-F88FA7981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4" name="図 563">
            <a:extLst>
              <a:ext uri="{FF2B5EF4-FFF2-40B4-BE49-F238E27FC236}">
                <a16:creationId xmlns:a16="http://schemas.microsoft.com/office/drawing/2014/main" id="{A328A72E-8583-97A7-E161-960ECD493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5" name="図 564">
            <a:extLst>
              <a:ext uri="{FF2B5EF4-FFF2-40B4-BE49-F238E27FC236}">
                <a16:creationId xmlns:a16="http://schemas.microsoft.com/office/drawing/2014/main" id="{4EA834F6-CD88-600D-546E-5A02178E4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6" name="図 565">
            <a:extLst>
              <a:ext uri="{FF2B5EF4-FFF2-40B4-BE49-F238E27FC236}">
                <a16:creationId xmlns:a16="http://schemas.microsoft.com/office/drawing/2014/main" id="{19CF460D-B0AA-2780-0691-172391A07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7" name="図 566">
            <a:extLst>
              <a:ext uri="{FF2B5EF4-FFF2-40B4-BE49-F238E27FC236}">
                <a16:creationId xmlns:a16="http://schemas.microsoft.com/office/drawing/2014/main" id="{D1031500-613B-755B-74B0-79FEBA144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8" name="図 567">
            <a:extLst>
              <a:ext uri="{FF2B5EF4-FFF2-40B4-BE49-F238E27FC236}">
                <a16:creationId xmlns:a16="http://schemas.microsoft.com/office/drawing/2014/main" id="{34C6D385-7FA1-31FC-A3C8-8DDB95CB0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9" name="図 568">
            <a:extLst>
              <a:ext uri="{FF2B5EF4-FFF2-40B4-BE49-F238E27FC236}">
                <a16:creationId xmlns:a16="http://schemas.microsoft.com/office/drawing/2014/main" id="{A1FEF122-019E-857D-F1EE-EAFCE51B0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0" name="図 569">
            <a:extLst>
              <a:ext uri="{FF2B5EF4-FFF2-40B4-BE49-F238E27FC236}">
                <a16:creationId xmlns:a16="http://schemas.microsoft.com/office/drawing/2014/main" id="{11F1E641-ABF3-400F-D0AA-D0D920533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1" name="図 570">
            <a:extLst>
              <a:ext uri="{FF2B5EF4-FFF2-40B4-BE49-F238E27FC236}">
                <a16:creationId xmlns:a16="http://schemas.microsoft.com/office/drawing/2014/main" id="{F430D83F-76BB-9E46-0BB0-111C81072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2" name="図 571">
            <a:extLst>
              <a:ext uri="{FF2B5EF4-FFF2-40B4-BE49-F238E27FC236}">
                <a16:creationId xmlns:a16="http://schemas.microsoft.com/office/drawing/2014/main" id="{E63C63C0-792E-AADC-E0D0-ABC64E9C9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3" name="図 572">
            <a:extLst>
              <a:ext uri="{FF2B5EF4-FFF2-40B4-BE49-F238E27FC236}">
                <a16:creationId xmlns:a16="http://schemas.microsoft.com/office/drawing/2014/main" id="{70D478AA-2364-9B0E-3C74-9BBAA8ADA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4" name="図 573">
            <a:extLst>
              <a:ext uri="{FF2B5EF4-FFF2-40B4-BE49-F238E27FC236}">
                <a16:creationId xmlns:a16="http://schemas.microsoft.com/office/drawing/2014/main" id="{3BB8B5B7-89CC-DAFF-614E-EAE49E398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5" name="図 574">
            <a:extLst>
              <a:ext uri="{FF2B5EF4-FFF2-40B4-BE49-F238E27FC236}">
                <a16:creationId xmlns:a16="http://schemas.microsoft.com/office/drawing/2014/main" id="{7497B11D-76C9-E8EC-1FD2-CDB10762E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6" name="図 575">
            <a:extLst>
              <a:ext uri="{FF2B5EF4-FFF2-40B4-BE49-F238E27FC236}">
                <a16:creationId xmlns:a16="http://schemas.microsoft.com/office/drawing/2014/main" id="{C42EB6E0-4665-E574-CC4D-FC4B1436F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7" name="図 576">
            <a:extLst>
              <a:ext uri="{FF2B5EF4-FFF2-40B4-BE49-F238E27FC236}">
                <a16:creationId xmlns:a16="http://schemas.microsoft.com/office/drawing/2014/main" id="{7B079DD0-B748-ACE6-7BE9-5CDA82113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8" name="図 577">
            <a:extLst>
              <a:ext uri="{FF2B5EF4-FFF2-40B4-BE49-F238E27FC236}">
                <a16:creationId xmlns:a16="http://schemas.microsoft.com/office/drawing/2014/main" id="{7E59508E-4795-CBC6-530D-26D5DD5E9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79" name="図 578">
            <a:extLst>
              <a:ext uri="{FF2B5EF4-FFF2-40B4-BE49-F238E27FC236}">
                <a16:creationId xmlns:a16="http://schemas.microsoft.com/office/drawing/2014/main" id="{975ABB4A-C17F-DC52-7C25-8D916B8DA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0" name="図 579">
            <a:extLst>
              <a:ext uri="{FF2B5EF4-FFF2-40B4-BE49-F238E27FC236}">
                <a16:creationId xmlns:a16="http://schemas.microsoft.com/office/drawing/2014/main" id="{130BE9AF-37FB-2A4F-C95A-A5C2A2222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1" name="図 580">
            <a:extLst>
              <a:ext uri="{FF2B5EF4-FFF2-40B4-BE49-F238E27FC236}">
                <a16:creationId xmlns:a16="http://schemas.microsoft.com/office/drawing/2014/main" id="{D1CB3C76-B5C6-C145-9A14-299825A370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2" name="図 581">
            <a:extLst>
              <a:ext uri="{FF2B5EF4-FFF2-40B4-BE49-F238E27FC236}">
                <a16:creationId xmlns:a16="http://schemas.microsoft.com/office/drawing/2014/main" id="{752838DE-2017-8E29-A9B3-581F558CF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3" name="図 582">
            <a:extLst>
              <a:ext uri="{FF2B5EF4-FFF2-40B4-BE49-F238E27FC236}">
                <a16:creationId xmlns:a16="http://schemas.microsoft.com/office/drawing/2014/main" id="{7278B9E9-E20D-56A9-EB80-EBD2E3FFA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4" name="図 583">
            <a:extLst>
              <a:ext uri="{FF2B5EF4-FFF2-40B4-BE49-F238E27FC236}">
                <a16:creationId xmlns:a16="http://schemas.microsoft.com/office/drawing/2014/main" id="{8AACA4DB-77F3-D349-F1BD-5D5514401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5" name="図 584">
            <a:extLst>
              <a:ext uri="{FF2B5EF4-FFF2-40B4-BE49-F238E27FC236}">
                <a16:creationId xmlns:a16="http://schemas.microsoft.com/office/drawing/2014/main" id="{588F6EBC-A851-B5CA-403C-6AB954726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6" name="図 585">
            <a:extLst>
              <a:ext uri="{FF2B5EF4-FFF2-40B4-BE49-F238E27FC236}">
                <a16:creationId xmlns:a16="http://schemas.microsoft.com/office/drawing/2014/main" id="{738FE001-FBC5-E8C4-A6C7-32BC86286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7" name="図 586">
            <a:extLst>
              <a:ext uri="{FF2B5EF4-FFF2-40B4-BE49-F238E27FC236}">
                <a16:creationId xmlns:a16="http://schemas.microsoft.com/office/drawing/2014/main" id="{B0610999-AF24-3307-5722-27D15DD68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8" name="図 587">
            <a:extLst>
              <a:ext uri="{FF2B5EF4-FFF2-40B4-BE49-F238E27FC236}">
                <a16:creationId xmlns:a16="http://schemas.microsoft.com/office/drawing/2014/main" id="{E3218802-3B1F-F517-5703-21450CE7C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9" name="図 588">
            <a:extLst>
              <a:ext uri="{FF2B5EF4-FFF2-40B4-BE49-F238E27FC236}">
                <a16:creationId xmlns:a16="http://schemas.microsoft.com/office/drawing/2014/main" id="{068646B9-6214-BF70-C261-E0C139AFF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0" name="図 589">
            <a:extLst>
              <a:ext uri="{FF2B5EF4-FFF2-40B4-BE49-F238E27FC236}">
                <a16:creationId xmlns:a16="http://schemas.microsoft.com/office/drawing/2014/main" id="{41379B0E-CB31-927B-E5FB-4611E02C1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1" name="図 590">
            <a:extLst>
              <a:ext uri="{FF2B5EF4-FFF2-40B4-BE49-F238E27FC236}">
                <a16:creationId xmlns:a16="http://schemas.microsoft.com/office/drawing/2014/main" id="{12B004A5-20A9-314C-14D8-CE831118A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2" name="図 591">
            <a:extLst>
              <a:ext uri="{FF2B5EF4-FFF2-40B4-BE49-F238E27FC236}">
                <a16:creationId xmlns:a16="http://schemas.microsoft.com/office/drawing/2014/main" id="{A7606DDE-752C-081D-90D4-A261C656E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3" name="図 592">
            <a:extLst>
              <a:ext uri="{FF2B5EF4-FFF2-40B4-BE49-F238E27FC236}">
                <a16:creationId xmlns:a16="http://schemas.microsoft.com/office/drawing/2014/main" id="{8E3FAC92-8139-9391-F787-2FB641394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4" name="図 593">
            <a:extLst>
              <a:ext uri="{FF2B5EF4-FFF2-40B4-BE49-F238E27FC236}">
                <a16:creationId xmlns:a16="http://schemas.microsoft.com/office/drawing/2014/main" id="{09FA3F67-9EEB-8331-B162-5DB811ABB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5" name="図 594">
            <a:extLst>
              <a:ext uri="{FF2B5EF4-FFF2-40B4-BE49-F238E27FC236}">
                <a16:creationId xmlns:a16="http://schemas.microsoft.com/office/drawing/2014/main" id="{9F853ED9-D487-9526-C595-4757689D54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6" name="図 595">
            <a:extLst>
              <a:ext uri="{FF2B5EF4-FFF2-40B4-BE49-F238E27FC236}">
                <a16:creationId xmlns:a16="http://schemas.microsoft.com/office/drawing/2014/main" id="{B1FC65F9-7DD8-4C64-F23C-5BD1DF9F4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7" name="図 596">
            <a:extLst>
              <a:ext uri="{FF2B5EF4-FFF2-40B4-BE49-F238E27FC236}">
                <a16:creationId xmlns:a16="http://schemas.microsoft.com/office/drawing/2014/main" id="{B5D8C10E-810C-C798-7C8F-93FBFA598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60" name="図 259">
            <a:extLst>
              <a:ext uri="{FF2B5EF4-FFF2-40B4-BE49-F238E27FC236}">
                <a16:creationId xmlns:a16="http://schemas.microsoft.com/office/drawing/2014/main" id="{DF33AD88-856C-51FC-574A-1043F66052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261" name="図 260">
            <a:extLst>
              <a:ext uri="{FF2B5EF4-FFF2-40B4-BE49-F238E27FC236}">
                <a16:creationId xmlns:a16="http://schemas.microsoft.com/office/drawing/2014/main" id="{F2B7A8C5-B7C3-E830-883E-9C3B568D80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262" name="図 261">
            <a:extLst>
              <a:ext uri="{FF2B5EF4-FFF2-40B4-BE49-F238E27FC236}">
                <a16:creationId xmlns:a16="http://schemas.microsoft.com/office/drawing/2014/main" id="{0E287626-FAEE-8472-EA9A-2F7A931032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598" name="図 597">
            <a:extLst>
              <a:ext uri="{FF2B5EF4-FFF2-40B4-BE49-F238E27FC236}">
                <a16:creationId xmlns:a16="http://schemas.microsoft.com/office/drawing/2014/main" id="{8DDC873F-9AFE-5F05-3C78-1CCFC9186E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599" name="図 598">
            <a:extLst>
              <a:ext uri="{FF2B5EF4-FFF2-40B4-BE49-F238E27FC236}">
                <a16:creationId xmlns:a16="http://schemas.microsoft.com/office/drawing/2014/main" id="{6BE2CFB4-B636-380E-7E43-0A690CB1C3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0" name="図 599">
            <a:extLst>
              <a:ext uri="{FF2B5EF4-FFF2-40B4-BE49-F238E27FC236}">
                <a16:creationId xmlns:a16="http://schemas.microsoft.com/office/drawing/2014/main" id="{2060535C-1C05-66AF-889E-F5B3B68464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1" name="図 600">
            <a:extLst>
              <a:ext uri="{FF2B5EF4-FFF2-40B4-BE49-F238E27FC236}">
                <a16:creationId xmlns:a16="http://schemas.microsoft.com/office/drawing/2014/main" id="{21DDD591-ACAF-95DC-EBF3-A64BE529C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2" name="図 601">
            <a:extLst>
              <a:ext uri="{FF2B5EF4-FFF2-40B4-BE49-F238E27FC236}">
                <a16:creationId xmlns:a16="http://schemas.microsoft.com/office/drawing/2014/main" id="{92C1ADBD-81B2-2F09-69C0-A80F30B0BB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3" name="図 602">
            <a:extLst>
              <a:ext uri="{FF2B5EF4-FFF2-40B4-BE49-F238E27FC236}">
                <a16:creationId xmlns:a16="http://schemas.microsoft.com/office/drawing/2014/main" id="{7045E78D-AB78-076E-2A71-3D38760CA2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4" name="図 603">
            <a:extLst>
              <a:ext uri="{FF2B5EF4-FFF2-40B4-BE49-F238E27FC236}">
                <a16:creationId xmlns:a16="http://schemas.microsoft.com/office/drawing/2014/main" id="{A64A216C-EA2B-1FB2-96A8-9CA6AAC86C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5" name="図 604">
            <a:extLst>
              <a:ext uri="{FF2B5EF4-FFF2-40B4-BE49-F238E27FC236}">
                <a16:creationId xmlns:a16="http://schemas.microsoft.com/office/drawing/2014/main" id="{F73023E0-FD51-BD9F-0930-1330E78E89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6" name="図 605">
            <a:extLst>
              <a:ext uri="{FF2B5EF4-FFF2-40B4-BE49-F238E27FC236}">
                <a16:creationId xmlns:a16="http://schemas.microsoft.com/office/drawing/2014/main" id="{D7F4915D-A122-3030-C192-F03A8C984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7" name="図 606">
            <a:extLst>
              <a:ext uri="{FF2B5EF4-FFF2-40B4-BE49-F238E27FC236}">
                <a16:creationId xmlns:a16="http://schemas.microsoft.com/office/drawing/2014/main" id="{DB9AD2BD-4609-C298-A042-77078C45BB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88" name="図 387">
            <a:extLst>
              <a:ext uri="{FF2B5EF4-FFF2-40B4-BE49-F238E27FC236}">
                <a16:creationId xmlns:a16="http://schemas.microsoft.com/office/drawing/2014/main" id="{94576625-6E14-4C88-61CF-F0846CF40E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89" name="図 388">
            <a:extLst>
              <a:ext uri="{FF2B5EF4-FFF2-40B4-BE49-F238E27FC236}">
                <a16:creationId xmlns:a16="http://schemas.microsoft.com/office/drawing/2014/main" id="{8A3F1C0F-BA09-C5C6-3429-ED1E0A8B84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0" name="図 389">
            <a:extLst>
              <a:ext uri="{FF2B5EF4-FFF2-40B4-BE49-F238E27FC236}">
                <a16:creationId xmlns:a16="http://schemas.microsoft.com/office/drawing/2014/main" id="{EFCCB0F5-C809-2367-3AD8-0FC919BF0D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1" name="図 390">
            <a:extLst>
              <a:ext uri="{FF2B5EF4-FFF2-40B4-BE49-F238E27FC236}">
                <a16:creationId xmlns:a16="http://schemas.microsoft.com/office/drawing/2014/main" id="{0232EFED-ECD7-9B1B-2215-8D12FA459E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2" name="図 391">
            <a:extLst>
              <a:ext uri="{FF2B5EF4-FFF2-40B4-BE49-F238E27FC236}">
                <a16:creationId xmlns:a16="http://schemas.microsoft.com/office/drawing/2014/main" id="{B5200AC9-B486-E6F3-E7D7-182F968A43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3" name="図 392">
            <a:extLst>
              <a:ext uri="{FF2B5EF4-FFF2-40B4-BE49-F238E27FC236}">
                <a16:creationId xmlns:a16="http://schemas.microsoft.com/office/drawing/2014/main" id="{1C95E6EE-3A48-CE83-81C9-3A6E2A394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4" name="図 393">
            <a:extLst>
              <a:ext uri="{FF2B5EF4-FFF2-40B4-BE49-F238E27FC236}">
                <a16:creationId xmlns:a16="http://schemas.microsoft.com/office/drawing/2014/main" id="{94139BBD-9932-CFBB-A3FD-E1E923F61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5" name="図 394">
            <a:extLst>
              <a:ext uri="{FF2B5EF4-FFF2-40B4-BE49-F238E27FC236}">
                <a16:creationId xmlns:a16="http://schemas.microsoft.com/office/drawing/2014/main" id="{71571071-22B3-6304-D4EA-2412B24A80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6" name="図 395">
            <a:extLst>
              <a:ext uri="{FF2B5EF4-FFF2-40B4-BE49-F238E27FC236}">
                <a16:creationId xmlns:a16="http://schemas.microsoft.com/office/drawing/2014/main" id="{66CB6928-0767-D4E6-0FDC-3370831775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7" name="図 396">
            <a:extLst>
              <a:ext uri="{FF2B5EF4-FFF2-40B4-BE49-F238E27FC236}">
                <a16:creationId xmlns:a16="http://schemas.microsoft.com/office/drawing/2014/main" id="{7D611F90-BCC5-DBEE-CB03-D7FA8D5BAD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8" name="図 397">
            <a:extLst>
              <a:ext uri="{FF2B5EF4-FFF2-40B4-BE49-F238E27FC236}">
                <a16:creationId xmlns:a16="http://schemas.microsoft.com/office/drawing/2014/main" id="{D237D2EF-D462-AF81-9644-42D334499F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9" name="図 398">
            <a:extLst>
              <a:ext uri="{FF2B5EF4-FFF2-40B4-BE49-F238E27FC236}">
                <a16:creationId xmlns:a16="http://schemas.microsoft.com/office/drawing/2014/main" id="{C26A61A8-C8C7-6758-9EF3-AA3CF6793C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0" name="図 399">
            <a:extLst>
              <a:ext uri="{FF2B5EF4-FFF2-40B4-BE49-F238E27FC236}">
                <a16:creationId xmlns:a16="http://schemas.microsoft.com/office/drawing/2014/main" id="{C65642A1-4629-2909-AB32-10B9D94353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1" name="図 400">
            <a:extLst>
              <a:ext uri="{FF2B5EF4-FFF2-40B4-BE49-F238E27FC236}">
                <a16:creationId xmlns:a16="http://schemas.microsoft.com/office/drawing/2014/main" id="{36B9ED7A-D52C-5E53-EC9B-6C4E0C6BA5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2" name="図 401">
            <a:extLst>
              <a:ext uri="{FF2B5EF4-FFF2-40B4-BE49-F238E27FC236}">
                <a16:creationId xmlns:a16="http://schemas.microsoft.com/office/drawing/2014/main" id="{E1B85152-0D72-07A4-279A-60B4940A6C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3" name="図 402">
            <a:extLst>
              <a:ext uri="{FF2B5EF4-FFF2-40B4-BE49-F238E27FC236}">
                <a16:creationId xmlns:a16="http://schemas.microsoft.com/office/drawing/2014/main" id="{F05E8C6D-5027-CAA5-CB72-1FA0BB5E0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4" name="図 403">
            <a:extLst>
              <a:ext uri="{FF2B5EF4-FFF2-40B4-BE49-F238E27FC236}">
                <a16:creationId xmlns:a16="http://schemas.microsoft.com/office/drawing/2014/main" id="{A85CD2A4-BA7F-5F0C-81E1-FD3CDDA761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5" name="図 404">
            <a:extLst>
              <a:ext uri="{FF2B5EF4-FFF2-40B4-BE49-F238E27FC236}">
                <a16:creationId xmlns:a16="http://schemas.microsoft.com/office/drawing/2014/main" id="{F954A0C4-6841-336F-E299-D3F5979215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6" name="図 405">
            <a:extLst>
              <a:ext uri="{FF2B5EF4-FFF2-40B4-BE49-F238E27FC236}">
                <a16:creationId xmlns:a16="http://schemas.microsoft.com/office/drawing/2014/main" id="{777F8643-F9AA-753C-E9CB-EC883318BE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7" name="図 406">
            <a:extLst>
              <a:ext uri="{FF2B5EF4-FFF2-40B4-BE49-F238E27FC236}">
                <a16:creationId xmlns:a16="http://schemas.microsoft.com/office/drawing/2014/main" id="{5646DCB6-A45C-263C-B13A-30B539D46B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8" name="図 407">
            <a:extLst>
              <a:ext uri="{FF2B5EF4-FFF2-40B4-BE49-F238E27FC236}">
                <a16:creationId xmlns:a16="http://schemas.microsoft.com/office/drawing/2014/main" id="{45746659-6296-170F-C3DD-F5B173947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9" name="図 408">
            <a:extLst>
              <a:ext uri="{FF2B5EF4-FFF2-40B4-BE49-F238E27FC236}">
                <a16:creationId xmlns:a16="http://schemas.microsoft.com/office/drawing/2014/main" id="{C2D73953-EC94-6305-2478-255A519F8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0" name="図 409">
            <a:extLst>
              <a:ext uri="{FF2B5EF4-FFF2-40B4-BE49-F238E27FC236}">
                <a16:creationId xmlns:a16="http://schemas.microsoft.com/office/drawing/2014/main" id="{AA6DA87A-B195-7D91-FCFC-74AC8F5A51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1" name="図 410">
            <a:extLst>
              <a:ext uri="{FF2B5EF4-FFF2-40B4-BE49-F238E27FC236}">
                <a16:creationId xmlns:a16="http://schemas.microsoft.com/office/drawing/2014/main" id="{DBCCE5C5-B574-E70A-A6BE-1712219799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2" name="図 411">
            <a:extLst>
              <a:ext uri="{FF2B5EF4-FFF2-40B4-BE49-F238E27FC236}">
                <a16:creationId xmlns:a16="http://schemas.microsoft.com/office/drawing/2014/main" id="{8F3DF63F-ECD5-BF5B-8E1C-2E2186137B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3" name="図 412">
            <a:extLst>
              <a:ext uri="{FF2B5EF4-FFF2-40B4-BE49-F238E27FC236}">
                <a16:creationId xmlns:a16="http://schemas.microsoft.com/office/drawing/2014/main" id="{FCF03F9C-E6F1-F532-F6A8-C599D44ED3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4" name="図 413">
            <a:extLst>
              <a:ext uri="{FF2B5EF4-FFF2-40B4-BE49-F238E27FC236}">
                <a16:creationId xmlns:a16="http://schemas.microsoft.com/office/drawing/2014/main" id="{A2AE7B92-99B8-6E38-6639-78958F239A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5" name="図 414">
            <a:extLst>
              <a:ext uri="{FF2B5EF4-FFF2-40B4-BE49-F238E27FC236}">
                <a16:creationId xmlns:a16="http://schemas.microsoft.com/office/drawing/2014/main" id="{3A5F43C6-CB46-584A-4142-373F8BDB00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8" name="図 607">
            <a:extLst>
              <a:ext uri="{FF2B5EF4-FFF2-40B4-BE49-F238E27FC236}">
                <a16:creationId xmlns:a16="http://schemas.microsoft.com/office/drawing/2014/main" id="{ECC96826-3666-48C7-1066-9DA5585F69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9" name="図 608">
            <a:extLst>
              <a:ext uri="{FF2B5EF4-FFF2-40B4-BE49-F238E27FC236}">
                <a16:creationId xmlns:a16="http://schemas.microsoft.com/office/drawing/2014/main" id="{6247BEF6-3A84-33C7-0AAE-1924EF5F74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0" name="図 609">
            <a:extLst>
              <a:ext uri="{FF2B5EF4-FFF2-40B4-BE49-F238E27FC236}">
                <a16:creationId xmlns:a16="http://schemas.microsoft.com/office/drawing/2014/main" id="{938935A2-41D7-1336-982D-8A55CA3E5E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1" name="図 610">
            <a:extLst>
              <a:ext uri="{FF2B5EF4-FFF2-40B4-BE49-F238E27FC236}">
                <a16:creationId xmlns:a16="http://schemas.microsoft.com/office/drawing/2014/main" id="{6A3A1C06-2A2F-065B-84AF-AB35ED1842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2" name="図 611">
            <a:extLst>
              <a:ext uri="{FF2B5EF4-FFF2-40B4-BE49-F238E27FC236}">
                <a16:creationId xmlns:a16="http://schemas.microsoft.com/office/drawing/2014/main" id="{9CDB112C-FF8E-4BD2-26F0-8245C73DB8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3" name="図 612">
            <a:extLst>
              <a:ext uri="{FF2B5EF4-FFF2-40B4-BE49-F238E27FC236}">
                <a16:creationId xmlns:a16="http://schemas.microsoft.com/office/drawing/2014/main" id="{838518B4-CD22-537B-6B0E-BA0B4B393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4" name="図 613">
            <a:extLst>
              <a:ext uri="{FF2B5EF4-FFF2-40B4-BE49-F238E27FC236}">
                <a16:creationId xmlns:a16="http://schemas.microsoft.com/office/drawing/2014/main" id="{CBEDC410-1F81-B39C-40B2-45231A13E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5" name="図 614">
            <a:extLst>
              <a:ext uri="{FF2B5EF4-FFF2-40B4-BE49-F238E27FC236}">
                <a16:creationId xmlns:a16="http://schemas.microsoft.com/office/drawing/2014/main" id="{71A931BB-A665-2CCD-0C39-518ACECC4D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6" name="図 615">
            <a:extLst>
              <a:ext uri="{FF2B5EF4-FFF2-40B4-BE49-F238E27FC236}">
                <a16:creationId xmlns:a16="http://schemas.microsoft.com/office/drawing/2014/main" id="{C276DBAC-D80A-1F53-5C9A-FA4F430832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48" name="図 647">
            <a:extLst>
              <a:ext uri="{FF2B5EF4-FFF2-40B4-BE49-F238E27FC236}">
                <a16:creationId xmlns:a16="http://schemas.microsoft.com/office/drawing/2014/main" id="{4E7820E1-4802-670A-A0F0-E223AC6C4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49" name="図 648">
            <a:extLst>
              <a:ext uri="{FF2B5EF4-FFF2-40B4-BE49-F238E27FC236}">
                <a16:creationId xmlns:a16="http://schemas.microsoft.com/office/drawing/2014/main" id="{EB8F037D-D810-EDBF-F5E3-FFF03F7620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0" name="図 649">
            <a:extLst>
              <a:ext uri="{FF2B5EF4-FFF2-40B4-BE49-F238E27FC236}">
                <a16:creationId xmlns:a16="http://schemas.microsoft.com/office/drawing/2014/main" id="{97C89D9A-03E5-0100-B7E9-1DC44BE080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1" name="図 650">
            <a:extLst>
              <a:ext uri="{FF2B5EF4-FFF2-40B4-BE49-F238E27FC236}">
                <a16:creationId xmlns:a16="http://schemas.microsoft.com/office/drawing/2014/main" id="{94C7050C-B201-8EC9-8900-BC03D95F80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2" name="図 651">
            <a:extLst>
              <a:ext uri="{FF2B5EF4-FFF2-40B4-BE49-F238E27FC236}">
                <a16:creationId xmlns:a16="http://schemas.microsoft.com/office/drawing/2014/main" id="{7D371E35-4A50-8810-7984-B776839696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3" name="図 652">
            <a:extLst>
              <a:ext uri="{FF2B5EF4-FFF2-40B4-BE49-F238E27FC236}">
                <a16:creationId xmlns:a16="http://schemas.microsoft.com/office/drawing/2014/main" id="{BFB9826A-AB9F-F1D2-5558-4CA61911CF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4" name="図 653">
            <a:extLst>
              <a:ext uri="{FF2B5EF4-FFF2-40B4-BE49-F238E27FC236}">
                <a16:creationId xmlns:a16="http://schemas.microsoft.com/office/drawing/2014/main" id="{642CBAD3-CEF5-CE31-B5D8-8CB2A3F550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5" name="図 654">
            <a:extLst>
              <a:ext uri="{FF2B5EF4-FFF2-40B4-BE49-F238E27FC236}">
                <a16:creationId xmlns:a16="http://schemas.microsoft.com/office/drawing/2014/main" id="{8C3FACFA-4E7B-4993-273A-C9FEC6EF3E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6" name="図 655">
            <a:extLst>
              <a:ext uri="{FF2B5EF4-FFF2-40B4-BE49-F238E27FC236}">
                <a16:creationId xmlns:a16="http://schemas.microsoft.com/office/drawing/2014/main" id="{CD18E73C-6D32-0605-758E-6853F32CE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7" name="図 656">
            <a:extLst>
              <a:ext uri="{FF2B5EF4-FFF2-40B4-BE49-F238E27FC236}">
                <a16:creationId xmlns:a16="http://schemas.microsoft.com/office/drawing/2014/main" id="{59420C64-DABE-684B-92B3-CC8B77A265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8" name="図 657">
            <a:extLst>
              <a:ext uri="{FF2B5EF4-FFF2-40B4-BE49-F238E27FC236}">
                <a16:creationId xmlns:a16="http://schemas.microsoft.com/office/drawing/2014/main" id="{EAA85600-FD01-F0AC-F06F-D2123D7DC7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9" name="図 658">
            <a:extLst>
              <a:ext uri="{FF2B5EF4-FFF2-40B4-BE49-F238E27FC236}">
                <a16:creationId xmlns:a16="http://schemas.microsoft.com/office/drawing/2014/main" id="{EC7F6E94-05DE-5D0C-9915-DF1DF73E9F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0" name="図 659">
            <a:extLst>
              <a:ext uri="{FF2B5EF4-FFF2-40B4-BE49-F238E27FC236}">
                <a16:creationId xmlns:a16="http://schemas.microsoft.com/office/drawing/2014/main" id="{C9669686-2F57-6F6A-BE7F-A6E3BD9FAA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1" name="図 660">
            <a:extLst>
              <a:ext uri="{FF2B5EF4-FFF2-40B4-BE49-F238E27FC236}">
                <a16:creationId xmlns:a16="http://schemas.microsoft.com/office/drawing/2014/main" id="{9F486FC0-905C-E500-3D0D-0E5010CCEB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2" name="図 661">
            <a:extLst>
              <a:ext uri="{FF2B5EF4-FFF2-40B4-BE49-F238E27FC236}">
                <a16:creationId xmlns:a16="http://schemas.microsoft.com/office/drawing/2014/main" id="{BAF4A338-DFB6-2E9E-9C55-7D4C7E73F0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3" name="図 662">
            <a:extLst>
              <a:ext uri="{FF2B5EF4-FFF2-40B4-BE49-F238E27FC236}">
                <a16:creationId xmlns:a16="http://schemas.microsoft.com/office/drawing/2014/main" id="{F7054F17-FA4D-8FA4-D9F0-78199C15E3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4" name="図 663">
            <a:extLst>
              <a:ext uri="{FF2B5EF4-FFF2-40B4-BE49-F238E27FC236}">
                <a16:creationId xmlns:a16="http://schemas.microsoft.com/office/drawing/2014/main" id="{0081E086-9E12-ECC5-B2C3-C0BA54CCF1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5" name="図 664">
            <a:extLst>
              <a:ext uri="{FF2B5EF4-FFF2-40B4-BE49-F238E27FC236}">
                <a16:creationId xmlns:a16="http://schemas.microsoft.com/office/drawing/2014/main" id="{642DDEAD-D8B1-125E-2DE6-F1F4B17F82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6" name="図 665">
            <a:extLst>
              <a:ext uri="{FF2B5EF4-FFF2-40B4-BE49-F238E27FC236}">
                <a16:creationId xmlns:a16="http://schemas.microsoft.com/office/drawing/2014/main" id="{A2363027-4973-EA8D-3960-25C9CE902E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7" name="図 666">
            <a:extLst>
              <a:ext uri="{FF2B5EF4-FFF2-40B4-BE49-F238E27FC236}">
                <a16:creationId xmlns:a16="http://schemas.microsoft.com/office/drawing/2014/main" id="{89DDBA21-A3D2-A3B3-65A1-C98C3AD659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8" name="図 667">
            <a:extLst>
              <a:ext uri="{FF2B5EF4-FFF2-40B4-BE49-F238E27FC236}">
                <a16:creationId xmlns:a16="http://schemas.microsoft.com/office/drawing/2014/main" id="{450F6F97-BDE3-2443-0E90-648AE93E4E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9" name="図 668">
            <a:extLst>
              <a:ext uri="{FF2B5EF4-FFF2-40B4-BE49-F238E27FC236}">
                <a16:creationId xmlns:a16="http://schemas.microsoft.com/office/drawing/2014/main" id="{21903FDF-EAB1-9AA3-1C85-B56FFC158D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0" name="図 669">
            <a:extLst>
              <a:ext uri="{FF2B5EF4-FFF2-40B4-BE49-F238E27FC236}">
                <a16:creationId xmlns:a16="http://schemas.microsoft.com/office/drawing/2014/main" id="{EB179052-73EB-7540-AEC3-A1F84CE30E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1" name="図 670">
            <a:extLst>
              <a:ext uri="{FF2B5EF4-FFF2-40B4-BE49-F238E27FC236}">
                <a16:creationId xmlns:a16="http://schemas.microsoft.com/office/drawing/2014/main" id="{D3A1FB6A-47C7-BA9B-8FE9-00E0D3BFD3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2" name="図 671">
            <a:extLst>
              <a:ext uri="{FF2B5EF4-FFF2-40B4-BE49-F238E27FC236}">
                <a16:creationId xmlns:a16="http://schemas.microsoft.com/office/drawing/2014/main" id="{E516EF0D-09FC-7C99-6C13-39ABCF3A04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3" name="図 672">
            <a:extLst>
              <a:ext uri="{FF2B5EF4-FFF2-40B4-BE49-F238E27FC236}">
                <a16:creationId xmlns:a16="http://schemas.microsoft.com/office/drawing/2014/main" id="{156C3973-424A-1E5E-34EA-8D5017E80B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4" name="図 673">
            <a:extLst>
              <a:ext uri="{FF2B5EF4-FFF2-40B4-BE49-F238E27FC236}">
                <a16:creationId xmlns:a16="http://schemas.microsoft.com/office/drawing/2014/main" id="{A2D112FF-69A1-56D0-7274-8F7869B974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5" name="図 674">
            <a:extLst>
              <a:ext uri="{FF2B5EF4-FFF2-40B4-BE49-F238E27FC236}">
                <a16:creationId xmlns:a16="http://schemas.microsoft.com/office/drawing/2014/main" id="{2092586D-C57F-D62E-9B40-E487F269DE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6" name="図 675">
            <a:extLst>
              <a:ext uri="{FF2B5EF4-FFF2-40B4-BE49-F238E27FC236}">
                <a16:creationId xmlns:a16="http://schemas.microsoft.com/office/drawing/2014/main" id="{B3574570-0CF3-3BCA-F591-164A32F734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7" name="図 676">
            <a:extLst>
              <a:ext uri="{FF2B5EF4-FFF2-40B4-BE49-F238E27FC236}">
                <a16:creationId xmlns:a16="http://schemas.microsoft.com/office/drawing/2014/main" id="{7FD5CF75-6A3E-29D7-98D3-52C266AFE5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sp>
        <p:nvSpPr>
          <p:cNvPr id="3" name="正方形/長方形 1">
            <a:extLst>
              <a:ext uri="{FF2B5EF4-FFF2-40B4-BE49-F238E27FC236}">
                <a16:creationId xmlns:a16="http://schemas.microsoft.com/office/drawing/2014/main" id="{B526F92A-6CC2-7700-5CD1-2CCFC1B05925}"/>
              </a:ext>
            </a:extLst>
          </p:cNvPr>
          <p:cNvSpPr/>
          <p:nvPr/>
        </p:nvSpPr>
        <p:spPr>
          <a:xfrm>
            <a:off x="410589" y="1213658"/>
            <a:ext cx="1296000" cy="54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食りょう品</a:t>
            </a:r>
          </a:p>
        </p:txBody>
      </p:sp>
      <p:sp>
        <p:nvSpPr>
          <p:cNvPr id="6" name="正方形/長方形 2">
            <a:extLst>
              <a:ext uri="{FF2B5EF4-FFF2-40B4-BE49-F238E27FC236}">
                <a16:creationId xmlns:a16="http://schemas.microsoft.com/office/drawing/2014/main" id="{C69EAD3B-0639-A787-D956-42E2A25851ED}"/>
              </a:ext>
            </a:extLst>
          </p:cNvPr>
          <p:cNvSpPr/>
          <p:nvPr/>
        </p:nvSpPr>
        <p:spPr>
          <a:xfrm>
            <a:off x="410589" y="2142259"/>
            <a:ext cx="1296000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生活用品</a:t>
            </a:r>
          </a:p>
        </p:txBody>
      </p:sp>
      <p:sp>
        <p:nvSpPr>
          <p:cNvPr id="8" name="正方形/長方形 5">
            <a:extLst>
              <a:ext uri="{FF2B5EF4-FFF2-40B4-BE49-F238E27FC236}">
                <a16:creationId xmlns:a16="http://schemas.microsoft.com/office/drawing/2014/main" id="{4BE607E9-3C36-BB3F-FF15-CFDABBABB83D}"/>
              </a:ext>
            </a:extLst>
          </p:cNvPr>
          <p:cNvSpPr/>
          <p:nvPr/>
        </p:nvSpPr>
        <p:spPr>
          <a:xfrm>
            <a:off x="410589" y="3070860"/>
            <a:ext cx="1296000" cy="5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いるい</a:t>
            </a:r>
            <a:endParaRPr kumimoji="1" lang="en-US" altLang="ja-JP" sz="16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（ふく・下着など）</a:t>
            </a:r>
          </a:p>
        </p:txBody>
      </p:sp>
      <p:sp>
        <p:nvSpPr>
          <p:cNvPr id="10" name="正方形/長方形 6">
            <a:extLst>
              <a:ext uri="{FF2B5EF4-FFF2-40B4-BE49-F238E27FC236}">
                <a16:creationId xmlns:a16="http://schemas.microsoft.com/office/drawing/2014/main" id="{71F06590-336E-1F3D-6743-5D94D926EF73}"/>
              </a:ext>
            </a:extLst>
          </p:cNvPr>
          <p:cNvSpPr/>
          <p:nvPr/>
        </p:nvSpPr>
        <p:spPr>
          <a:xfrm>
            <a:off x="410589" y="3999461"/>
            <a:ext cx="1296000" cy="54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電化せい品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058D91A-55CB-7660-6E71-17E326BF1367}"/>
              </a:ext>
            </a:extLst>
          </p:cNvPr>
          <p:cNvSpPr/>
          <p:nvPr/>
        </p:nvSpPr>
        <p:spPr>
          <a:xfrm>
            <a:off x="410589" y="4928062"/>
            <a:ext cx="1296000" cy="54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14" name="図 620">
            <a:extLst>
              <a:ext uri="{FF2B5EF4-FFF2-40B4-BE49-F238E27FC236}">
                <a16:creationId xmlns:a16="http://schemas.microsoft.com/office/drawing/2014/main" id="{D92567BA-F05C-7891-9451-061DD35ED2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46" y="2140989"/>
            <a:ext cx="227137" cy="231531"/>
          </a:xfrm>
          <a:prstGeom prst="rect">
            <a:avLst/>
          </a:prstGeom>
        </p:spPr>
      </p:pic>
      <p:pic>
        <p:nvPicPr>
          <p:cNvPr id="16" name="図 590">
            <a:extLst>
              <a:ext uri="{FF2B5EF4-FFF2-40B4-BE49-F238E27FC236}">
                <a16:creationId xmlns:a16="http://schemas.microsoft.com/office/drawing/2014/main" id="{1D63CF57-2828-7BFE-D22E-09A8DA3DD6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22" y="1216207"/>
            <a:ext cx="237387" cy="231530"/>
          </a:xfrm>
          <a:prstGeom prst="rect">
            <a:avLst/>
          </a:prstGeom>
        </p:spPr>
      </p:pic>
      <p:pic>
        <p:nvPicPr>
          <p:cNvPr id="18" name="図 451">
            <a:extLst>
              <a:ext uri="{FF2B5EF4-FFF2-40B4-BE49-F238E27FC236}">
                <a16:creationId xmlns:a16="http://schemas.microsoft.com/office/drawing/2014/main" id="{A0012253-7196-3B4F-95FC-98C8662B0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1" y="3057591"/>
            <a:ext cx="244845" cy="262556"/>
          </a:xfrm>
          <a:prstGeom prst="rect">
            <a:avLst/>
          </a:prstGeom>
        </p:spPr>
      </p:pic>
      <p:pic>
        <p:nvPicPr>
          <p:cNvPr id="20" name="図 471">
            <a:extLst>
              <a:ext uri="{FF2B5EF4-FFF2-40B4-BE49-F238E27FC236}">
                <a16:creationId xmlns:a16="http://schemas.microsoft.com/office/drawing/2014/main" id="{14626828-C2B7-0354-C8CE-72AB640EE0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38" y="3996770"/>
            <a:ext cx="244571" cy="262010"/>
          </a:xfrm>
          <a:prstGeom prst="rect">
            <a:avLst/>
          </a:prstGeom>
        </p:spPr>
      </p:pic>
      <p:pic>
        <p:nvPicPr>
          <p:cNvPr id="22" name="図 491">
            <a:extLst>
              <a:ext uri="{FF2B5EF4-FFF2-40B4-BE49-F238E27FC236}">
                <a16:creationId xmlns:a16="http://schemas.microsoft.com/office/drawing/2014/main" id="{154C3E9F-28F9-0657-DC84-B38A646F0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22" y="4925416"/>
            <a:ext cx="243211" cy="24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380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28C08E-B554-5F89-A118-E793A165FCA9}"/>
              </a:ext>
            </a:extLst>
          </p:cNvPr>
          <p:cNvSpPr txBox="1"/>
          <p:nvPr/>
        </p:nvSpPr>
        <p:spPr>
          <a:xfrm>
            <a:off x="105295" y="0"/>
            <a:ext cx="5593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個（こ）人のお店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094A952A-19B0-1CA8-4F92-F3B0511DF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294AD9ED-D828-EE54-5D05-7E7FE4E82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3386985D-2F3B-AD4B-2DAC-96935BC971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83D86953-DB8B-519F-F780-B1577559F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81458FB3-D783-DB78-C5FF-07D71C2F67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5CFFDC05-81D8-C14D-0ED5-9F39492CF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3AA5349-47D8-0379-C702-F3870D882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5E24FF9B-DA4E-AE89-B5D8-4E34D0CF5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FBC24D4-1971-099A-B8C1-5C14ABE47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2ABBD76C-B305-D4CE-AF45-7BF5E3281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0EA4AF6A-FB5E-6CB3-12C4-5BC6BEB5F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BB529359-CD6F-F24B-04E5-E9C7BC9DD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687AA456-F283-D9C6-DD93-26933199C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37EA95B7-7427-E37B-2F97-405AD1F14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0" name="図 479">
            <a:extLst>
              <a:ext uri="{FF2B5EF4-FFF2-40B4-BE49-F238E27FC236}">
                <a16:creationId xmlns:a16="http://schemas.microsoft.com/office/drawing/2014/main" id="{8F6B3261-4666-6E17-040F-5FEBC3C5C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2" name="図 481">
            <a:extLst>
              <a:ext uri="{FF2B5EF4-FFF2-40B4-BE49-F238E27FC236}">
                <a16:creationId xmlns:a16="http://schemas.microsoft.com/office/drawing/2014/main" id="{C8337954-FB72-1283-27F9-36962FC92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83" name="図 482">
            <a:extLst>
              <a:ext uri="{FF2B5EF4-FFF2-40B4-BE49-F238E27FC236}">
                <a16:creationId xmlns:a16="http://schemas.microsoft.com/office/drawing/2014/main" id="{7B1B3ABC-A150-352F-C227-E7972B745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4" name="図 483">
            <a:extLst>
              <a:ext uri="{FF2B5EF4-FFF2-40B4-BE49-F238E27FC236}">
                <a16:creationId xmlns:a16="http://schemas.microsoft.com/office/drawing/2014/main" id="{514FC37E-E611-67C0-8EF2-77689B034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6" name="図 485">
            <a:extLst>
              <a:ext uri="{FF2B5EF4-FFF2-40B4-BE49-F238E27FC236}">
                <a16:creationId xmlns:a16="http://schemas.microsoft.com/office/drawing/2014/main" id="{74D43A43-7D01-E13D-D2C9-919740615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87" name="図 486">
            <a:extLst>
              <a:ext uri="{FF2B5EF4-FFF2-40B4-BE49-F238E27FC236}">
                <a16:creationId xmlns:a16="http://schemas.microsoft.com/office/drawing/2014/main" id="{BE52E596-40B2-8957-C2AB-88372DD67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8" name="図 487">
            <a:extLst>
              <a:ext uri="{FF2B5EF4-FFF2-40B4-BE49-F238E27FC236}">
                <a16:creationId xmlns:a16="http://schemas.microsoft.com/office/drawing/2014/main" id="{A1519192-B2ED-C878-006C-E6048D03E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0" name="図 489">
            <a:extLst>
              <a:ext uri="{FF2B5EF4-FFF2-40B4-BE49-F238E27FC236}">
                <a16:creationId xmlns:a16="http://schemas.microsoft.com/office/drawing/2014/main" id="{D193161B-0D10-7753-C3FD-E9B6665E10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1" name="図 490">
            <a:extLst>
              <a:ext uri="{FF2B5EF4-FFF2-40B4-BE49-F238E27FC236}">
                <a16:creationId xmlns:a16="http://schemas.microsoft.com/office/drawing/2014/main" id="{46C1CB5B-1732-7130-0D7B-17A778043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92" name="図 491">
            <a:extLst>
              <a:ext uri="{FF2B5EF4-FFF2-40B4-BE49-F238E27FC236}">
                <a16:creationId xmlns:a16="http://schemas.microsoft.com/office/drawing/2014/main" id="{2563979A-0651-59B8-6816-E0C067EECC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4" name="図 493">
            <a:extLst>
              <a:ext uri="{FF2B5EF4-FFF2-40B4-BE49-F238E27FC236}">
                <a16:creationId xmlns:a16="http://schemas.microsoft.com/office/drawing/2014/main" id="{2C428613-D069-5A31-45C9-107078416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5" name="図 494">
            <a:extLst>
              <a:ext uri="{FF2B5EF4-FFF2-40B4-BE49-F238E27FC236}">
                <a16:creationId xmlns:a16="http://schemas.microsoft.com/office/drawing/2014/main" id="{F2CD00F2-6CE0-B487-0DE1-CAB84ABA6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96" name="図 495">
            <a:extLst>
              <a:ext uri="{FF2B5EF4-FFF2-40B4-BE49-F238E27FC236}">
                <a16:creationId xmlns:a16="http://schemas.microsoft.com/office/drawing/2014/main" id="{785C767D-8974-E98A-9922-229084F4B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8" name="図 497">
            <a:extLst>
              <a:ext uri="{FF2B5EF4-FFF2-40B4-BE49-F238E27FC236}">
                <a16:creationId xmlns:a16="http://schemas.microsoft.com/office/drawing/2014/main" id="{9C68D6EE-BBB0-EE03-F288-5E2C0636D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9" name="図 498">
            <a:extLst>
              <a:ext uri="{FF2B5EF4-FFF2-40B4-BE49-F238E27FC236}">
                <a16:creationId xmlns:a16="http://schemas.microsoft.com/office/drawing/2014/main" id="{A4A241E2-68ED-F675-D2DF-0F043445F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500" name="図 499">
            <a:extLst>
              <a:ext uri="{FF2B5EF4-FFF2-40B4-BE49-F238E27FC236}">
                <a16:creationId xmlns:a16="http://schemas.microsoft.com/office/drawing/2014/main" id="{D6426946-CFA1-822B-42A1-C47FBC5DC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01" name="図 600">
            <a:extLst>
              <a:ext uri="{FF2B5EF4-FFF2-40B4-BE49-F238E27FC236}">
                <a16:creationId xmlns:a16="http://schemas.microsoft.com/office/drawing/2014/main" id="{8337459B-75C1-035B-9C24-FE456EF95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2" name="図 601">
            <a:extLst>
              <a:ext uri="{FF2B5EF4-FFF2-40B4-BE49-F238E27FC236}">
                <a16:creationId xmlns:a16="http://schemas.microsoft.com/office/drawing/2014/main" id="{213F0098-C1E1-8D9C-A585-7D044441C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3" name="図 602">
            <a:extLst>
              <a:ext uri="{FF2B5EF4-FFF2-40B4-BE49-F238E27FC236}">
                <a16:creationId xmlns:a16="http://schemas.microsoft.com/office/drawing/2014/main" id="{AA62E4BC-1E21-A495-CD16-8C0345D1E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4" name="図 603">
            <a:extLst>
              <a:ext uri="{FF2B5EF4-FFF2-40B4-BE49-F238E27FC236}">
                <a16:creationId xmlns:a16="http://schemas.microsoft.com/office/drawing/2014/main" id="{F43D2979-F73E-3B3D-55A8-F42806CAE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5" name="図 604">
            <a:extLst>
              <a:ext uri="{FF2B5EF4-FFF2-40B4-BE49-F238E27FC236}">
                <a16:creationId xmlns:a16="http://schemas.microsoft.com/office/drawing/2014/main" id="{FBDE2650-F6C4-0DEB-7337-06AB4CDBA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6" name="図 605">
            <a:extLst>
              <a:ext uri="{FF2B5EF4-FFF2-40B4-BE49-F238E27FC236}">
                <a16:creationId xmlns:a16="http://schemas.microsoft.com/office/drawing/2014/main" id="{2BA0BC37-B44D-02EE-8184-046B5FFC7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7" name="図 606">
            <a:extLst>
              <a:ext uri="{FF2B5EF4-FFF2-40B4-BE49-F238E27FC236}">
                <a16:creationId xmlns:a16="http://schemas.microsoft.com/office/drawing/2014/main" id="{C379E055-66B3-56F5-3C2B-C735E2F3C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89" name="図 388">
            <a:extLst>
              <a:ext uri="{FF2B5EF4-FFF2-40B4-BE49-F238E27FC236}">
                <a16:creationId xmlns:a16="http://schemas.microsoft.com/office/drawing/2014/main" id="{6B2F9333-5194-C077-388C-8583479AB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0" name="図 389">
            <a:extLst>
              <a:ext uri="{FF2B5EF4-FFF2-40B4-BE49-F238E27FC236}">
                <a16:creationId xmlns:a16="http://schemas.microsoft.com/office/drawing/2014/main" id="{CEA7F4BD-8F85-3FC8-E24B-1146BDBED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1" name="図 390">
            <a:extLst>
              <a:ext uri="{FF2B5EF4-FFF2-40B4-BE49-F238E27FC236}">
                <a16:creationId xmlns:a16="http://schemas.microsoft.com/office/drawing/2014/main" id="{ACC95D63-1E8D-370D-E9EE-80937783F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2" name="図 391">
            <a:extLst>
              <a:ext uri="{FF2B5EF4-FFF2-40B4-BE49-F238E27FC236}">
                <a16:creationId xmlns:a16="http://schemas.microsoft.com/office/drawing/2014/main" id="{77D10742-96FD-AE70-3017-FE8BDAB45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3" name="図 392">
            <a:extLst>
              <a:ext uri="{FF2B5EF4-FFF2-40B4-BE49-F238E27FC236}">
                <a16:creationId xmlns:a16="http://schemas.microsoft.com/office/drawing/2014/main" id="{42E9E577-AFEC-8DEA-5C3D-F29CFF808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4" name="図 393">
            <a:extLst>
              <a:ext uri="{FF2B5EF4-FFF2-40B4-BE49-F238E27FC236}">
                <a16:creationId xmlns:a16="http://schemas.microsoft.com/office/drawing/2014/main" id="{80E42D2D-25A7-966E-002C-86820CBD1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5" name="図 394">
            <a:extLst>
              <a:ext uri="{FF2B5EF4-FFF2-40B4-BE49-F238E27FC236}">
                <a16:creationId xmlns:a16="http://schemas.microsoft.com/office/drawing/2014/main" id="{5216C4D1-30D6-AD70-4BB5-71C0B8661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6" name="図 395">
            <a:extLst>
              <a:ext uri="{FF2B5EF4-FFF2-40B4-BE49-F238E27FC236}">
                <a16:creationId xmlns:a16="http://schemas.microsoft.com/office/drawing/2014/main" id="{068D671F-650D-5785-2562-934A137FA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7" name="図 396">
            <a:extLst>
              <a:ext uri="{FF2B5EF4-FFF2-40B4-BE49-F238E27FC236}">
                <a16:creationId xmlns:a16="http://schemas.microsoft.com/office/drawing/2014/main" id="{5C13ED09-FDDE-71C9-CAA6-553334BBD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8" name="図 397">
            <a:extLst>
              <a:ext uri="{FF2B5EF4-FFF2-40B4-BE49-F238E27FC236}">
                <a16:creationId xmlns:a16="http://schemas.microsoft.com/office/drawing/2014/main" id="{16FDA510-2267-4D34-3F76-353ECFFBD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9" name="図 398">
            <a:extLst>
              <a:ext uri="{FF2B5EF4-FFF2-40B4-BE49-F238E27FC236}">
                <a16:creationId xmlns:a16="http://schemas.microsoft.com/office/drawing/2014/main" id="{7E38B09F-2E16-ABEC-466A-A396C8C11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0" name="図 399">
            <a:extLst>
              <a:ext uri="{FF2B5EF4-FFF2-40B4-BE49-F238E27FC236}">
                <a16:creationId xmlns:a16="http://schemas.microsoft.com/office/drawing/2014/main" id="{3A58997E-80C7-6A67-4E8D-C567FCFF5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1" name="図 400">
            <a:extLst>
              <a:ext uri="{FF2B5EF4-FFF2-40B4-BE49-F238E27FC236}">
                <a16:creationId xmlns:a16="http://schemas.microsoft.com/office/drawing/2014/main" id="{860B3730-D8DB-BE4B-76D5-8BF55464F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2" name="図 401">
            <a:extLst>
              <a:ext uri="{FF2B5EF4-FFF2-40B4-BE49-F238E27FC236}">
                <a16:creationId xmlns:a16="http://schemas.microsoft.com/office/drawing/2014/main" id="{F0968CA2-2107-FB5B-52C2-E2260B07A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3" name="図 402">
            <a:extLst>
              <a:ext uri="{FF2B5EF4-FFF2-40B4-BE49-F238E27FC236}">
                <a16:creationId xmlns:a16="http://schemas.microsoft.com/office/drawing/2014/main" id="{97F9628C-B017-ADE6-E29D-7494F90C2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4" name="図 403">
            <a:extLst>
              <a:ext uri="{FF2B5EF4-FFF2-40B4-BE49-F238E27FC236}">
                <a16:creationId xmlns:a16="http://schemas.microsoft.com/office/drawing/2014/main" id="{1D02D61B-E51B-EA64-8635-02DBD5022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5" name="図 404">
            <a:extLst>
              <a:ext uri="{FF2B5EF4-FFF2-40B4-BE49-F238E27FC236}">
                <a16:creationId xmlns:a16="http://schemas.microsoft.com/office/drawing/2014/main" id="{DE797251-43EA-B0AB-561A-189021E9B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6" name="図 405">
            <a:extLst>
              <a:ext uri="{FF2B5EF4-FFF2-40B4-BE49-F238E27FC236}">
                <a16:creationId xmlns:a16="http://schemas.microsoft.com/office/drawing/2014/main" id="{C166DBDC-B26A-2164-9CC9-9B9E66387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7" name="図 406">
            <a:extLst>
              <a:ext uri="{FF2B5EF4-FFF2-40B4-BE49-F238E27FC236}">
                <a16:creationId xmlns:a16="http://schemas.microsoft.com/office/drawing/2014/main" id="{0D616699-A16D-38F8-AA41-D1B476FBB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8" name="図 407">
            <a:extLst>
              <a:ext uri="{FF2B5EF4-FFF2-40B4-BE49-F238E27FC236}">
                <a16:creationId xmlns:a16="http://schemas.microsoft.com/office/drawing/2014/main" id="{EADED2B4-2DF5-97E2-93A3-3D0C3DEB9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9" name="図 408">
            <a:extLst>
              <a:ext uri="{FF2B5EF4-FFF2-40B4-BE49-F238E27FC236}">
                <a16:creationId xmlns:a16="http://schemas.microsoft.com/office/drawing/2014/main" id="{BCA5AB07-F6F1-7D39-1C4B-17C9BBDA7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0" name="図 409">
            <a:extLst>
              <a:ext uri="{FF2B5EF4-FFF2-40B4-BE49-F238E27FC236}">
                <a16:creationId xmlns:a16="http://schemas.microsoft.com/office/drawing/2014/main" id="{255DC01E-97BB-2269-AC82-0DDADD394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1" name="図 410">
            <a:extLst>
              <a:ext uri="{FF2B5EF4-FFF2-40B4-BE49-F238E27FC236}">
                <a16:creationId xmlns:a16="http://schemas.microsoft.com/office/drawing/2014/main" id="{0463C8C8-86FF-D34D-071D-740515513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2" name="図 411">
            <a:extLst>
              <a:ext uri="{FF2B5EF4-FFF2-40B4-BE49-F238E27FC236}">
                <a16:creationId xmlns:a16="http://schemas.microsoft.com/office/drawing/2014/main" id="{4C525793-84F2-0C09-DBCE-BD12762A4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3" name="図 412">
            <a:extLst>
              <a:ext uri="{FF2B5EF4-FFF2-40B4-BE49-F238E27FC236}">
                <a16:creationId xmlns:a16="http://schemas.microsoft.com/office/drawing/2014/main" id="{345CC502-13AB-6CF0-25EA-8932F2341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4" name="図 413">
            <a:extLst>
              <a:ext uri="{FF2B5EF4-FFF2-40B4-BE49-F238E27FC236}">
                <a16:creationId xmlns:a16="http://schemas.microsoft.com/office/drawing/2014/main" id="{DB052818-C6BD-75A0-7DC3-EF79DBC22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5" name="図 414">
            <a:extLst>
              <a:ext uri="{FF2B5EF4-FFF2-40B4-BE49-F238E27FC236}">
                <a16:creationId xmlns:a16="http://schemas.microsoft.com/office/drawing/2014/main" id="{0F203941-EC99-164F-64DD-558D8B000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08" name="図 607">
            <a:extLst>
              <a:ext uri="{FF2B5EF4-FFF2-40B4-BE49-F238E27FC236}">
                <a16:creationId xmlns:a16="http://schemas.microsoft.com/office/drawing/2014/main" id="{0D9F0FE5-F5AC-2E94-6FCD-4EAE3CD9B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09" name="図 608">
            <a:extLst>
              <a:ext uri="{FF2B5EF4-FFF2-40B4-BE49-F238E27FC236}">
                <a16:creationId xmlns:a16="http://schemas.microsoft.com/office/drawing/2014/main" id="{048C90AD-1719-01AE-AACF-438694E96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0" name="図 609">
            <a:extLst>
              <a:ext uri="{FF2B5EF4-FFF2-40B4-BE49-F238E27FC236}">
                <a16:creationId xmlns:a16="http://schemas.microsoft.com/office/drawing/2014/main" id="{0CE46877-ABAF-4000-6A42-53F758949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1" name="図 610">
            <a:extLst>
              <a:ext uri="{FF2B5EF4-FFF2-40B4-BE49-F238E27FC236}">
                <a16:creationId xmlns:a16="http://schemas.microsoft.com/office/drawing/2014/main" id="{2C2DB2DD-B6A9-C666-4227-F6BBAF1E9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2" name="図 611">
            <a:extLst>
              <a:ext uri="{FF2B5EF4-FFF2-40B4-BE49-F238E27FC236}">
                <a16:creationId xmlns:a16="http://schemas.microsoft.com/office/drawing/2014/main" id="{BEE5339F-CB5E-0CF0-ADA5-0C12A1E31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3" name="図 612">
            <a:extLst>
              <a:ext uri="{FF2B5EF4-FFF2-40B4-BE49-F238E27FC236}">
                <a16:creationId xmlns:a16="http://schemas.microsoft.com/office/drawing/2014/main" id="{BCFD919E-1304-66B6-207E-CF2E13073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4" name="図 613">
            <a:extLst>
              <a:ext uri="{FF2B5EF4-FFF2-40B4-BE49-F238E27FC236}">
                <a16:creationId xmlns:a16="http://schemas.microsoft.com/office/drawing/2014/main" id="{B3DA6F2F-AEDA-5E80-1567-03A6ABA393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5" name="図 614">
            <a:extLst>
              <a:ext uri="{FF2B5EF4-FFF2-40B4-BE49-F238E27FC236}">
                <a16:creationId xmlns:a16="http://schemas.microsoft.com/office/drawing/2014/main" id="{D8CBF692-AE62-2CAB-09E3-0B51C0871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6" name="図 615">
            <a:extLst>
              <a:ext uri="{FF2B5EF4-FFF2-40B4-BE49-F238E27FC236}">
                <a16:creationId xmlns:a16="http://schemas.microsoft.com/office/drawing/2014/main" id="{167C5F95-CC65-56D6-9B10-4443174BFA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7" name="図 616">
            <a:extLst>
              <a:ext uri="{FF2B5EF4-FFF2-40B4-BE49-F238E27FC236}">
                <a16:creationId xmlns:a16="http://schemas.microsoft.com/office/drawing/2014/main" id="{DA5D050B-E400-2F91-E45E-64FE59638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8" name="図 617">
            <a:extLst>
              <a:ext uri="{FF2B5EF4-FFF2-40B4-BE49-F238E27FC236}">
                <a16:creationId xmlns:a16="http://schemas.microsoft.com/office/drawing/2014/main" id="{6D439873-1826-374B-C593-671930C92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9" name="図 618">
            <a:extLst>
              <a:ext uri="{FF2B5EF4-FFF2-40B4-BE49-F238E27FC236}">
                <a16:creationId xmlns:a16="http://schemas.microsoft.com/office/drawing/2014/main" id="{0EEE7EF3-1C91-ED5E-6BAC-478C3B83A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0" name="図 619">
            <a:extLst>
              <a:ext uri="{FF2B5EF4-FFF2-40B4-BE49-F238E27FC236}">
                <a16:creationId xmlns:a16="http://schemas.microsoft.com/office/drawing/2014/main" id="{C5750FD2-0519-EA75-D68B-E60A4C410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1" name="図 620">
            <a:extLst>
              <a:ext uri="{FF2B5EF4-FFF2-40B4-BE49-F238E27FC236}">
                <a16:creationId xmlns:a16="http://schemas.microsoft.com/office/drawing/2014/main" id="{5894370C-F289-0677-1741-968928CC9D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2" name="図 621">
            <a:extLst>
              <a:ext uri="{FF2B5EF4-FFF2-40B4-BE49-F238E27FC236}">
                <a16:creationId xmlns:a16="http://schemas.microsoft.com/office/drawing/2014/main" id="{21FA6BC7-5993-FE21-C6F7-F6F81C763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3" name="図 622">
            <a:extLst>
              <a:ext uri="{FF2B5EF4-FFF2-40B4-BE49-F238E27FC236}">
                <a16:creationId xmlns:a16="http://schemas.microsoft.com/office/drawing/2014/main" id="{062E5C96-B3B7-CD42-A4A8-A8561F887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4" name="図 623">
            <a:extLst>
              <a:ext uri="{FF2B5EF4-FFF2-40B4-BE49-F238E27FC236}">
                <a16:creationId xmlns:a16="http://schemas.microsoft.com/office/drawing/2014/main" id="{4D7CB089-9CA5-E344-DDC6-E4C4D98AE2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5" name="図 624">
            <a:extLst>
              <a:ext uri="{FF2B5EF4-FFF2-40B4-BE49-F238E27FC236}">
                <a16:creationId xmlns:a16="http://schemas.microsoft.com/office/drawing/2014/main" id="{43553983-1932-F29A-23B8-D0DABB6A7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6" name="図 625">
            <a:extLst>
              <a:ext uri="{FF2B5EF4-FFF2-40B4-BE49-F238E27FC236}">
                <a16:creationId xmlns:a16="http://schemas.microsoft.com/office/drawing/2014/main" id="{4609EA3B-F28D-5503-635F-AA2673CCC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7" name="図 626">
            <a:extLst>
              <a:ext uri="{FF2B5EF4-FFF2-40B4-BE49-F238E27FC236}">
                <a16:creationId xmlns:a16="http://schemas.microsoft.com/office/drawing/2014/main" id="{9B544E31-59FE-A3A2-0FB7-58D765D9D5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8" name="図 627">
            <a:extLst>
              <a:ext uri="{FF2B5EF4-FFF2-40B4-BE49-F238E27FC236}">
                <a16:creationId xmlns:a16="http://schemas.microsoft.com/office/drawing/2014/main" id="{8F9A573D-B01D-5B52-2A3B-5EBF44579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9" name="図 628">
            <a:extLst>
              <a:ext uri="{FF2B5EF4-FFF2-40B4-BE49-F238E27FC236}">
                <a16:creationId xmlns:a16="http://schemas.microsoft.com/office/drawing/2014/main" id="{1469455B-FC9B-98C1-C08A-5194958937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0" name="図 629">
            <a:extLst>
              <a:ext uri="{FF2B5EF4-FFF2-40B4-BE49-F238E27FC236}">
                <a16:creationId xmlns:a16="http://schemas.microsoft.com/office/drawing/2014/main" id="{E9E9B160-CE5A-64A0-AC4B-7D5422B5A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1" name="図 630">
            <a:extLst>
              <a:ext uri="{FF2B5EF4-FFF2-40B4-BE49-F238E27FC236}">
                <a16:creationId xmlns:a16="http://schemas.microsoft.com/office/drawing/2014/main" id="{2D43EC92-4DF6-0128-3EC3-09BC6AEB07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2" name="図 631">
            <a:extLst>
              <a:ext uri="{FF2B5EF4-FFF2-40B4-BE49-F238E27FC236}">
                <a16:creationId xmlns:a16="http://schemas.microsoft.com/office/drawing/2014/main" id="{5912F1D3-6287-F211-E53B-28C8DF1EB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3" name="図 632">
            <a:extLst>
              <a:ext uri="{FF2B5EF4-FFF2-40B4-BE49-F238E27FC236}">
                <a16:creationId xmlns:a16="http://schemas.microsoft.com/office/drawing/2014/main" id="{E23405C4-ED14-4898-79B9-171C428AE4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88" name="図 687">
            <a:extLst>
              <a:ext uri="{FF2B5EF4-FFF2-40B4-BE49-F238E27FC236}">
                <a16:creationId xmlns:a16="http://schemas.microsoft.com/office/drawing/2014/main" id="{089FF568-D8C1-7A4D-A306-983A960EAB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89" name="図 688">
            <a:extLst>
              <a:ext uri="{FF2B5EF4-FFF2-40B4-BE49-F238E27FC236}">
                <a16:creationId xmlns:a16="http://schemas.microsoft.com/office/drawing/2014/main" id="{3B7155D1-0863-ED06-1ADC-4A646BB6C5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0" name="図 689">
            <a:extLst>
              <a:ext uri="{FF2B5EF4-FFF2-40B4-BE49-F238E27FC236}">
                <a16:creationId xmlns:a16="http://schemas.microsoft.com/office/drawing/2014/main" id="{0D837AA3-CAF5-772F-F03E-39699672C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1" name="図 690">
            <a:extLst>
              <a:ext uri="{FF2B5EF4-FFF2-40B4-BE49-F238E27FC236}">
                <a16:creationId xmlns:a16="http://schemas.microsoft.com/office/drawing/2014/main" id="{48996A44-5382-D0F0-BC9C-DFF05F84A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2" name="図 691">
            <a:extLst>
              <a:ext uri="{FF2B5EF4-FFF2-40B4-BE49-F238E27FC236}">
                <a16:creationId xmlns:a16="http://schemas.microsoft.com/office/drawing/2014/main" id="{D227E4BE-266E-4A33-3DFF-B507C68EAB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3" name="図 692">
            <a:extLst>
              <a:ext uri="{FF2B5EF4-FFF2-40B4-BE49-F238E27FC236}">
                <a16:creationId xmlns:a16="http://schemas.microsoft.com/office/drawing/2014/main" id="{BAD2A86B-58D3-5D02-3644-2653214548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4" name="図 693">
            <a:extLst>
              <a:ext uri="{FF2B5EF4-FFF2-40B4-BE49-F238E27FC236}">
                <a16:creationId xmlns:a16="http://schemas.microsoft.com/office/drawing/2014/main" id="{5728688E-AFE8-8EE6-D99A-802048BCD2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5" name="図 694">
            <a:extLst>
              <a:ext uri="{FF2B5EF4-FFF2-40B4-BE49-F238E27FC236}">
                <a16:creationId xmlns:a16="http://schemas.microsoft.com/office/drawing/2014/main" id="{8CEDA3A9-A39F-D76A-8186-85743CBC23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6" name="図 695">
            <a:extLst>
              <a:ext uri="{FF2B5EF4-FFF2-40B4-BE49-F238E27FC236}">
                <a16:creationId xmlns:a16="http://schemas.microsoft.com/office/drawing/2014/main" id="{5510C262-21D7-E24D-896C-1163CCDF48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7" name="図 696">
            <a:extLst>
              <a:ext uri="{FF2B5EF4-FFF2-40B4-BE49-F238E27FC236}">
                <a16:creationId xmlns:a16="http://schemas.microsoft.com/office/drawing/2014/main" id="{6CF6075C-2A0D-887E-4A28-C534D9BC17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8" name="図 697">
            <a:extLst>
              <a:ext uri="{FF2B5EF4-FFF2-40B4-BE49-F238E27FC236}">
                <a16:creationId xmlns:a16="http://schemas.microsoft.com/office/drawing/2014/main" id="{90D5DEED-2A7E-C01D-BBC7-077BC422D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9" name="図 698">
            <a:extLst>
              <a:ext uri="{FF2B5EF4-FFF2-40B4-BE49-F238E27FC236}">
                <a16:creationId xmlns:a16="http://schemas.microsoft.com/office/drawing/2014/main" id="{CEF4E73D-81CC-3313-B4C2-A8B4611826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0" name="図 699">
            <a:extLst>
              <a:ext uri="{FF2B5EF4-FFF2-40B4-BE49-F238E27FC236}">
                <a16:creationId xmlns:a16="http://schemas.microsoft.com/office/drawing/2014/main" id="{507EC13E-D59D-BD22-BB15-4E8F995BF3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1" name="図 700">
            <a:extLst>
              <a:ext uri="{FF2B5EF4-FFF2-40B4-BE49-F238E27FC236}">
                <a16:creationId xmlns:a16="http://schemas.microsoft.com/office/drawing/2014/main" id="{83992834-E746-EC50-A1AB-29CA535FBD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2" name="図 701">
            <a:extLst>
              <a:ext uri="{FF2B5EF4-FFF2-40B4-BE49-F238E27FC236}">
                <a16:creationId xmlns:a16="http://schemas.microsoft.com/office/drawing/2014/main" id="{A22203B1-2E08-0B08-46EA-9FB3EA0919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3" name="図 702">
            <a:extLst>
              <a:ext uri="{FF2B5EF4-FFF2-40B4-BE49-F238E27FC236}">
                <a16:creationId xmlns:a16="http://schemas.microsoft.com/office/drawing/2014/main" id="{1CE7485E-D8FE-0AFD-0D69-C5AD514A5C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4" name="図 703">
            <a:extLst>
              <a:ext uri="{FF2B5EF4-FFF2-40B4-BE49-F238E27FC236}">
                <a16:creationId xmlns:a16="http://schemas.microsoft.com/office/drawing/2014/main" id="{7EA556E5-43C8-E023-8753-37E3EEB968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5" name="図 704">
            <a:extLst>
              <a:ext uri="{FF2B5EF4-FFF2-40B4-BE49-F238E27FC236}">
                <a16:creationId xmlns:a16="http://schemas.microsoft.com/office/drawing/2014/main" id="{A2DD4CDB-1D7E-A5F2-7D5A-9939B7F37A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6" name="図 705">
            <a:extLst>
              <a:ext uri="{FF2B5EF4-FFF2-40B4-BE49-F238E27FC236}">
                <a16:creationId xmlns:a16="http://schemas.microsoft.com/office/drawing/2014/main" id="{8759505F-1161-FAFC-A48B-35089EDCF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7" name="図 706">
            <a:extLst>
              <a:ext uri="{FF2B5EF4-FFF2-40B4-BE49-F238E27FC236}">
                <a16:creationId xmlns:a16="http://schemas.microsoft.com/office/drawing/2014/main" id="{AF0A7E68-3518-9909-9425-B8F2DCB59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8" name="図 707">
            <a:extLst>
              <a:ext uri="{FF2B5EF4-FFF2-40B4-BE49-F238E27FC236}">
                <a16:creationId xmlns:a16="http://schemas.microsoft.com/office/drawing/2014/main" id="{3704E7EF-AA80-74BA-8653-81E13E0C3C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9" name="図 708">
            <a:extLst>
              <a:ext uri="{FF2B5EF4-FFF2-40B4-BE49-F238E27FC236}">
                <a16:creationId xmlns:a16="http://schemas.microsoft.com/office/drawing/2014/main" id="{BFD2B8E1-9DB1-EF7B-8DB6-42712FF05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0" name="図 709">
            <a:extLst>
              <a:ext uri="{FF2B5EF4-FFF2-40B4-BE49-F238E27FC236}">
                <a16:creationId xmlns:a16="http://schemas.microsoft.com/office/drawing/2014/main" id="{83DCF70D-806D-78D3-2EBC-73EB657EA5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1" name="図 710">
            <a:extLst>
              <a:ext uri="{FF2B5EF4-FFF2-40B4-BE49-F238E27FC236}">
                <a16:creationId xmlns:a16="http://schemas.microsoft.com/office/drawing/2014/main" id="{CC764DDC-7669-CBF2-6AE3-8FAB075D6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2" name="図 711">
            <a:extLst>
              <a:ext uri="{FF2B5EF4-FFF2-40B4-BE49-F238E27FC236}">
                <a16:creationId xmlns:a16="http://schemas.microsoft.com/office/drawing/2014/main" id="{D6D0F9E0-5D4E-DAA8-73B4-3F1074CC15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3" name="図 712">
            <a:extLst>
              <a:ext uri="{FF2B5EF4-FFF2-40B4-BE49-F238E27FC236}">
                <a16:creationId xmlns:a16="http://schemas.microsoft.com/office/drawing/2014/main" id="{37AF3FAD-868B-48C3-7D45-CA0072406C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4" name="図 713">
            <a:extLst>
              <a:ext uri="{FF2B5EF4-FFF2-40B4-BE49-F238E27FC236}">
                <a16:creationId xmlns:a16="http://schemas.microsoft.com/office/drawing/2014/main" id="{D1FC1B4A-F00E-A9B6-42A3-D28C996684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5" name="図 714">
            <a:extLst>
              <a:ext uri="{FF2B5EF4-FFF2-40B4-BE49-F238E27FC236}">
                <a16:creationId xmlns:a16="http://schemas.microsoft.com/office/drawing/2014/main" id="{1FAC4822-C6B8-FC4A-8220-C8B0307BC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6" name="図 715">
            <a:extLst>
              <a:ext uri="{FF2B5EF4-FFF2-40B4-BE49-F238E27FC236}">
                <a16:creationId xmlns:a16="http://schemas.microsoft.com/office/drawing/2014/main" id="{DF2CDE4D-4414-6170-8D2A-0B7827ACD7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7" name="図 716">
            <a:extLst>
              <a:ext uri="{FF2B5EF4-FFF2-40B4-BE49-F238E27FC236}">
                <a16:creationId xmlns:a16="http://schemas.microsoft.com/office/drawing/2014/main" id="{41E546F0-4704-DA39-680E-213C86B90B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8" name="図 717">
            <a:extLst>
              <a:ext uri="{FF2B5EF4-FFF2-40B4-BE49-F238E27FC236}">
                <a16:creationId xmlns:a16="http://schemas.microsoft.com/office/drawing/2014/main" id="{A08BA774-FAF5-4161-AB13-578BDBF152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9" name="図 718">
            <a:extLst>
              <a:ext uri="{FF2B5EF4-FFF2-40B4-BE49-F238E27FC236}">
                <a16:creationId xmlns:a16="http://schemas.microsoft.com/office/drawing/2014/main" id="{A3668D45-3F85-8D8A-E188-41D2DF6565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0" name="図 719">
            <a:extLst>
              <a:ext uri="{FF2B5EF4-FFF2-40B4-BE49-F238E27FC236}">
                <a16:creationId xmlns:a16="http://schemas.microsoft.com/office/drawing/2014/main" id="{60778B81-E1FE-C64D-8CFA-AAD8601A00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1" name="図 720">
            <a:extLst>
              <a:ext uri="{FF2B5EF4-FFF2-40B4-BE49-F238E27FC236}">
                <a16:creationId xmlns:a16="http://schemas.microsoft.com/office/drawing/2014/main" id="{8BFC56EF-AF16-63A1-E08A-CB61607B2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2" name="図 721">
            <a:extLst>
              <a:ext uri="{FF2B5EF4-FFF2-40B4-BE49-F238E27FC236}">
                <a16:creationId xmlns:a16="http://schemas.microsoft.com/office/drawing/2014/main" id="{DF76307E-C409-11D1-DCB4-AB8AF69DE5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3" name="図 722">
            <a:extLst>
              <a:ext uri="{FF2B5EF4-FFF2-40B4-BE49-F238E27FC236}">
                <a16:creationId xmlns:a16="http://schemas.microsoft.com/office/drawing/2014/main" id="{6A90ADDF-ABC7-088A-85C1-1E323170A3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4" name="図 723">
            <a:extLst>
              <a:ext uri="{FF2B5EF4-FFF2-40B4-BE49-F238E27FC236}">
                <a16:creationId xmlns:a16="http://schemas.microsoft.com/office/drawing/2014/main" id="{7A5CE725-6005-730A-F8AC-3C2E1BD923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5" name="図 724">
            <a:extLst>
              <a:ext uri="{FF2B5EF4-FFF2-40B4-BE49-F238E27FC236}">
                <a16:creationId xmlns:a16="http://schemas.microsoft.com/office/drawing/2014/main" id="{B49BF15C-9B91-BBC5-B8CB-C253A4F718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6" name="図 725">
            <a:extLst>
              <a:ext uri="{FF2B5EF4-FFF2-40B4-BE49-F238E27FC236}">
                <a16:creationId xmlns:a16="http://schemas.microsoft.com/office/drawing/2014/main" id="{9210CBE9-E781-24AF-3C1E-B7CC8B50C3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7" name="図 726">
            <a:extLst>
              <a:ext uri="{FF2B5EF4-FFF2-40B4-BE49-F238E27FC236}">
                <a16:creationId xmlns:a16="http://schemas.microsoft.com/office/drawing/2014/main" id="{27588D2C-E849-39F6-19DB-9B15B4C69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8" name="図 727">
            <a:extLst>
              <a:ext uri="{FF2B5EF4-FFF2-40B4-BE49-F238E27FC236}">
                <a16:creationId xmlns:a16="http://schemas.microsoft.com/office/drawing/2014/main" id="{8B545481-4B76-20F7-86BB-D09570D783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9" name="図 728">
            <a:extLst>
              <a:ext uri="{FF2B5EF4-FFF2-40B4-BE49-F238E27FC236}">
                <a16:creationId xmlns:a16="http://schemas.microsoft.com/office/drawing/2014/main" id="{5613B471-7846-6D00-6CAD-A423EC4723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0" name="図 729">
            <a:extLst>
              <a:ext uri="{FF2B5EF4-FFF2-40B4-BE49-F238E27FC236}">
                <a16:creationId xmlns:a16="http://schemas.microsoft.com/office/drawing/2014/main" id="{991AE714-539D-AAF3-7E7A-C3E957BCF3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1" name="図 730">
            <a:extLst>
              <a:ext uri="{FF2B5EF4-FFF2-40B4-BE49-F238E27FC236}">
                <a16:creationId xmlns:a16="http://schemas.microsoft.com/office/drawing/2014/main" id="{327338F2-1FDC-1C20-12EE-7D0A9C93D2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2" name="図 731">
            <a:extLst>
              <a:ext uri="{FF2B5EF4-FFF2-40B4-BE49-F238E27FC236}">
                <a16:creationId xmlns:a16="http://schemas.microsoft.com/office/drawing/2014/main" id="{D59F4ED9-0582-10D0-5754-6A8D454AD6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3" name="図 732">
            <a:extLst>
              <a:ext uri="{FF2B5EF4-FFF2-40B4-BE49-F238E27FC236}">
                <a16:creationId xmlns:a16="http://schemas.microsoft.com/office/drawing/2014/main" id="{3CA30021-0644-DACB-5E6A-700B292E2A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4" name="図 733">
            <a:extLst>
              <a:ext uri="{FF2B5EF4-FFF2-40B4-BE49-F238E27FC236}">
                <a16:creationId xmlns:a16="http://schemas.microsoft.com/office/drawing/2014/main" id="{4C0B14C4-52E5-6552-02E8-E4FB516BD0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5" name="図 734">
            <a:extLst>
              <a:ext uri="{FF2B5EF4-FFF2-40B4-BE49-F238E27FC236}">
                <a16:creationId xmlns:a16="http://schemas.microsoft.com/office/drawing/2014/main" id="{7837E182-45F5-780C-3D1C-A32F6B9845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6" name="図 735">
            <a:extLst>
              <a:ext uri="{FF2B5EF4-FFF2-40B4-BE49-F238E27FC236}">
                <a16:creationId xmlns:a16="http://schemas.microsoft.com/office/drawing/2014/main" id="{CDCF4CBB-B112-2C14-BD2C-E0B718E4AC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7" name="図 736">
            <a:extLst>
              <a:ext uri="{FF2B5EF4-FFF2-40B4-BE49-F238E27FC236}">
                <a16:creationId xmlns:a16="http://schemas.microsoft.com/office/drawing/2014/main" id="{132051FF-B5A3-84EA-BD7A-75548DF33C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8" name="図 737">
            <a:extLst>
              <a:ext uri="{FF2B5EF4-FFF2-40B4-BE49-F238E27FC236}">
                <a16:creationId xmlns:a16="http://schemas.microsoft.com/office/drawing/2014/main" id="{8E505B25-0A06-458F-DE71-FEE907AA9D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39" name="図 738">
            <a:extLst>
              <a:ext uri="{FF2B5EF4-FFF2-40B4-BE49-F238E27FC236}">
                <a16:creationId xmlns:a16="http://schemas.microsoft.com/office/drawing/2014/main" id="{359B5185-A76D-6CB7-F80A-7593CBA3B8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0" name="図 739">
            <a:extLst>
              <a:ext uri="{FF2B5EF4-FFF2-40B4-BE49-F238E27FC236}">
                <a16:creationId xmlns:a16="http://schemas.microsoft.com/office/drawing/2014/main" id="{DB5F44E2-AA89-F867-05C6-859F830A9D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1" name="図 740">
            <a:extLst>
              <a:ext uri="{FF2B5EF4-FFF2-40B4-BE49-F238E27FC236}">
                <a16:creationId xmlns:a16="http://schemas.microsoft.com/office/drawing/2014/main" id="{9F2A7AB2-1426-D5BB-A5D5-2C73A792D9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2" name="図 741">
            <a:extLst>
              <a:ext uri="{FF2B5EF4-FFF2-40B4-BE49-F238E27FC236}">
                <a16:creationId xmlns:a16="http://schemas.microsoft.com/office/drawing/2014/main" id="{78724975-C917-E610-949A-41EA69445D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3" name="図 742">
            <a:extLst>
              <a:ext uri="{FF2B5EF4-FFF2-40B4-BE49-F238E27FC236}">
                <a16:creationId xmlns:a16="http://schemas.microsoft.com/office/drawing/2014/main" id="{3CECEDE2-6705-4120-793A-CA7ED0E626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4" name="図 743">
            <a:extLst>
              <a:ext uri="{FF2B5EF4-FFF2-40B4-BE49-F238E27FC236}">
                <a16:creationId xmlns:a16="http://schemas.microsoft.com/office/drawing/2014/main" id="{2E86D6C0-B412-32D6-0C9F-B44AA4F9FF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5" name="図 744">
            <a:extLst>
              <a:ext uri="{FF2B5EF4-FFF2-40B4-BE49-F238E27FC236}">
                <a16:creationId xmlns:a16="http://schemas.microsoft.com/office/drawing/2014/main" id="{61EA3C87-E8C3-1F1E-8D6B-1FFA29C6A3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6" name="図 745">
            <a:extLst>
              <a:ext uri="{FF2B5EF4-FFF2-40B4-BE49-F238E27FC236}">
                <a16:creationId xmlns:a16="http://schemas.microsoft.com/office/drawing/2014/main" id="{43CF27B3-D1D9-DAF9-EF30-9879402FAE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7" name="図 746">
            <a:extLst>
              <a:ext uri="{FF2B5EF4-FFF2-40B4-BE49-F238E27FC236}">
                <a16:creationId xmlns:a16="http://schemas.microsoft.com/office/drawing/2014/main" id="{752D5550-8473-E914-BCE5-BD0265E2EF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8" name="図 747">
            <a:extLst>
              <a:ext uri="{FF2B5EF4-FFF2-40B4-BE49-F238E27FC236}">
                <a16:creationId xmlns:a16="http://schemas.microsoft.com/office/drawing/2014/main" id="{BDA13860-DFD0-2795-6A24-400CF335DB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9" name="図 748">
            <a:extLst>
              <a:ext uri="{FF2B5EF4-FFF2-40B4-BE49-F238E27FC236}">
                <a16:creationId xmlns:a16="http://schemas.microsoft.com/office/drawing/2014/main" id="{8A12334A-64F1-E33C-5EF6-1773D03C21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0" name="図 749">
            <a:extLst>
              <a:ext uri="{FF2B5EF4-FFF2-40B4-BE49-F238E27FC236}">
                <a16:creationId xmlns:a16="http://schemas.microsoft.com/office/drawing/2014/main" id="{D6E7305E-09BA-907E-84AA-06DED915DF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1" name="図 750">
            <a:extLst>
              <a:ext uri="{FF2B5EF4-FFF2-40B4-BE49-F238E27FC236}">
                <a16:creationId xmlns:a16="http://schemas.microsoft.com/office/drawing/2014/main" id="{280DCC6A-B949-0188-3071-740C6DD78D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2" name="図 751">
            <a:extLst>
              <a:ext uri="{FF2B5EF4-FFF2-40B4-BE49-F238E27FC236}">
                <a16:creationId xmlns:a16="http://schemas.microsoft.com/office/drawing/2014/main" id="{B651CED4-999E-D76C-14D7-16BD9FEF1E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3" name="図 752">
            <a:extLst>
              <a:ext uri="{FF2B5EF4-FFF2-40B4-BE49-F238E27FC236}">
                <a16:creationId xmlns:a16="http://schemas.microsoft.com/office/drawing/2014/main" id="{73782AC8-3F33-D6F7-4501-E3862532AF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4" name="図 753">
            <a:extLst>
              <a:ext uri="{FF2B5EF4-FFF2-40B4-BE49-F238E27FC236}">
                <a16:creationId xmlns:a16="http://schemas.microsoft.com/office/drawing/2014/main" id="{115DD8B3-D6BC-DF2B-01E5-C110E4769C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5" name="図 754">
            <a:extLst>
              <a:ext uri="{FF2B5EF4-FFF2-40B4-BE49-F238E27FC236}">
                <a16:creationId xmlns:a16="http://schemas.microsoft.com/office/drawing/2014/main" id="{EC15F506-E566-049D-E3F9-4A5DCDF60C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6" name="図 755">
            <a:extLst>
              <a:ext uri="{FF2B5EF4-FFF2-40B4-BE49-F238E27FC236}">
                <a16:creationId xmlns:a16="http://schemas.microsoft.com/office/drawing/2014/main" id="{51E561AE-B728-3602-1164-A02A4D2CC8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7" name="図 756">
            <a:extLst>
              <a:ext uri="{FF2B5EF4-FFF2-40B4-BE49-F238E27FC236}">
                <a16:creationId xmlns:a16="http://schemas.microsoft.com/office/drawing/2014/main" id="{3E7EE04D-613C-3463-7844-14097781E2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8" name="図 757">
            <a:extLst>
              <a:ext uri="{FF2B5EF4-FFF2-40B4-BE49-F238E27FC236}">
                <a16:creationId xmlns:a16="http://schemas.microsoft.com/office/drawing/2014/main" id="{36F00279-3222-E1CE-8389-3697594B7B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9" name="図 758">
            <a:extLst>
              <a:ext uri="{FF2B5EF4-FFF2-40B4-BE49-F238E27FC236}">
                <a16:creationId xmlns:a16="http://schemas.microsoft.com/office/drawing/2014/main" id="{93598924-6756-01A4-AE85-A85A08BE83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0" name="図 759">
            <a:extLst>
              <a:ext uri="{FF2B5EF4-FFF2-40B4-BE49-F238E27FC236}">
                <a16:creationId xmlns:a16="http://schemas.microsoft.com/office/drawing/2014/main" id="{5A379F4E-E7CB-4AD5-7A6F-70ADD9C446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1" name="図 760">
            <a:extLst>
              <a:ext uri="{FF2B5EF4-FFF2-40B4-BE49-F238E27FC236}">
                <a16:creationId xmlns:a16="http://schemas.microsoft.com/office/drawing/2014/main" id="{981E82CF-B9F4-C0F2-2F8D-B476BFD1CD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2" name="図 761">
            <a:extLst>
              <a:ext uri="{FF2B5EF4-FFF2-40B4-BE49-F238E27FC236}">
                <a16:creationId xmlns:a16="http://schemas.microsoft.com/office/drawing/2014/main" id="{BA0EED70-B704-3418-0290-54C82E3E5A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3" name="図 762">
            <a:extLst>
              <a:ext uri="{FF2B5EF4-FFF2-40B4-BE49-F238E27FC236}">
                <a16:creationId xmlns:a16="http://schemas.microsoft.com/office/drawing/2014/main" id="{795AE431-DFD5-E282-34A2-3B2E2B1CEB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4" name="図 763">
            <a:extLst>
              <a:ext uri="{FF2B5EF4-FFF2-40B4-BE49-F238E27FC236}">
                <a16:creationId xmlns:a16="http://schemas.microsoft.com/office/drawing/2014/main" id="{620D0ADF-FA1A-D2F0-35BA-076ED1D69B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5" name="図 764">
            <a:extLst>
              <a:ext uri="{FF2B5EF4-FFF2-40B4-BE49-F238E27FC236}">
                <a16:creationId xmlns:a16="http://schemas.microsoft.com/office/drawing/2014/main" id="{ECAEF265-A6AA-700B-55C1-8D6EA5DC00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6" name="図 765">
            <a:extLst>
              <a:ext uri="{FF2B5EF4-FFF2-40B4-BE49-F238E27FC236}">
                <a16:creationId xmlns:a16="http://schemas.microsoft.com/office/drawing/2014/main" id="{3EC28B26-AAA5-4DD0-4774-DB2B3DEC01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7" name="図 766">
            <a:extLst>
              <a:ext uri="{FF2B5EF4-FFF2-40B4-BE49-F238E27FC236}">
                <a16:creationId xmlns:a16="http://schemas.microsoft.com/office/drawing/2014/main" id="{6538188E-1A78-DFE4-ACDB-0E204FB6FD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sp>
        <p:nvSpPr>
          <p:cNvPr id="3" name="正方形/長方形 1">
            <a:extLst>
              <a:ext uri="{FF2B5EF4-FFF2-40B4-BE49-F238E27FC236}">
                <a16:creationId xmlns:a16="http://schemas.microsoft.com/office/drawing/2014/main" id="{56976ADF-09DC-DF5D-EC7E-9DD6D2AB402C}"/>
              </a:ext>
            </a:extLst>
          </p:cNvPr>
          <p:cNvSpPr/>
          <p:nvPr/>
        </p:nvSpPr>
        <p:spPr>
          <a:xfrm>
            <a:off x="410589" y="1213658"/>
            <a:ext cx="1296000" cy="54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食りょう品</a:t>
            </a:r>
          </a:p>
        </p:txBody>
      </p:sp>
      <p:sp>
        <p:nvSpPr>
          <p:cNvPr id="6" name="正方形/長方形 2">
            <a:extLst>
              <a:ext uri="{FF2B5EF4-FFF2-40B4-BE49-F238E27FC236}">
                <a16:creationId xmlns:a16="http://schemas.microsoft.com/office/drawing/2014/main" id="{E1E2350A-929D-5AE6-B24D-88AE1F14490D}"/>
              </a:ext>
            </a:extLst>
          </p:cNvPr>
          <p:cNvSpPr/>
          <p:nvPr/>
        </p:nvSpPr>
        <p:spPr>
          <a:xfrm>
            <a:off x="410589" y="2142259"/>
            <a:ext cx="1296000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生活用品</a:t>
            </a:r>
          </a:p>
        </p:txBody>
      </p:sp>
      <p:sp>
        <p:nvSpPr>
          <p:cNvPr id="8" name="正方形/長方形 5">
            <a:extLst>
              <a:ext uri="{FF2B5EF4-FFF2-40B4-BE49-F238E27FC236}">
                <a16:creationId xmlns:a16="http://schemas.microsoft.com/office/drawing/2014/main" id="{92BDA5B9-787A-EBDA-4429-0F8E5FFF540B}"/>
              </a:ext>
            </a:extLst>
          </p:cNvPr>
          <p:cNvSpPr/>
          <p:nvPr/>
        </p:nvSpPr>
        <p:spPr>
          <a:xfrm>
            <a:off x="410589" y="3070860"/>
            <a:ext cx="1296000" cy="5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いるい</a:t>
            </a:r>
            <a:endParaRPr kumimoji="1" lang="en-US" altLang="ja-JP" sz="16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（ふく・下着など）</a:t>
            </a:r>
          </a:p>
        </p:txBody>
      </p:sp>
      <p:sp>
        <p:nvSpPr>
          <p:cNvPr id="10" name="正方形/長方形 6">
            <a:extLst>
              <a:ext uri="{FF2B5EF4-FFF2-40B4-BE49-F238E27FC236}">
                <a16:creationId xmlns:a16="http://schemas.microsoft.com/office/drawing/2014/main" id="{69D45702-1750-37EF-89C1-C9F98137C2AD}"/>
              </a:ext>
            </a:extLst>
          </p:cNvPr>
          <p:cNvSpPr/>
          <p:nvPr/>
        </p:nvSpPr>
        <p:spPr>
          <a:xfrm>
            <a:off x="410589" y="3999461"/>
            <a:ext cx="1296000" cy="54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電化せい品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28B7C27-D110-104D-E61D-97156D8CEF70}"/>
              </a:ext>
            </a:extLst>
          </p:cNvPr>
          <p:cNvSpPr/>
          <p:nvPr/>
        </p:nvSpPr>
        <p:spPr>
          <a:xfrm>
            <a:off x="410589" y="4928062"/>
            <a:ext cx="1296000" cy="54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17" name="図 620">
            <a:extLst>
              <a:ext uri="{FF2B5EF4-FFF2-40B4-BE49-F238E27FC236}">
                <a16:creationId xmlns:a16="http://schemas.microsoft.com/office/drawing/2014/main" id="{4FABC5B9-9821-5BC0-05C3-FADB8A4905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46" y="2140989"/>
            <a:ext cx="227137" cy="231531"/>
          </a:xfrm>
          <a:prstGeom prst="rect">
            <a:avLst/>
          </a:prstGeom>
        </p:spPr>
      </p:pic>
      <p:pic>
        <p:nvPicPr>
          <p:cNvPr id="25" name="図 590">
            <a:extLst>
              <a:ext uri="{FF2B5EF4-FFF2-40B4-BE49-F238E27FC236}">
                <a16:creationId xmlns:a16="http://schemas.microsoft.com/office/drawing/2014/main" id="{FEEA9C56-9B6F-0A50-8BCC-0279DB64E3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22" y="1216207"/>
            <a:ext cx="237387" cy="231530"/>
          </a:xfrm>
          <a:prstGeom prst="rect">
            <a:avLst/>
          </a:prstGeom>
        </p:spPr>
      </p:pic>
      <p:pic>
        <p:nvPicPr>
          <p:cNvPr id="32" name="図 451">
            <a:extLst>
              <a:ext uri="{FF2B5EF4-FFF2-40B4-BE49-F238E27FC236}">
                <a16:creationId xmlns:a16="http://schemas.microsoft.com/office/drawing/2014/main" id="{00D6F1AB-DE61-C6BB-618E-69E0DF849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1" y="3057591"/>
            <a:ext cx="244845" cy="262556"/>
          </a:xfrm>
          <a:prstGeom prst="rect">
            <a:avLst/>
          </a:prstGeom>
        </p:spPr>
      </p:pic>
      <p:pic>
        <p:nvPicPr>
          <p:cNvPr id="34" name="図 471">
            <a:extLst>
              <a:ext uri="{FF2B5EF4-FFF2-40B4-BE49-F238E27FC236}">
                <a16:creationId xmlns:a16="http://schemas.microsoft.com/office/drawing/2014/main" id="{908DE3D2-D672-68A3-685F-4CC985438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38" y="3996770"/>
            <a:ext cx="244571" cy="262010"/>
          </a:xfrm>
          <a:prstGeom prst="rect">
            <a:avLst/>
          </a:prstGeom>
        </p:spPr>
      </p:pic>
      <p:pic>
        <p:nvPicPr>
          <p:cNvPr id="36" name="図 491">
            <a:extLst>
              <a:ext uri="{FF2B5EF4-FFF2-40B4-BE49-F238E27FC236}">
                <a16:creationId xmlns:a16="http://schemas.microsoft.com/office/drawing/2014/main" id="{4C82B222-72BD-435C-4C86-DC8DE8DD72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22" y="4925416"/>
            <a:ext cx="243211" cy="24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79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28C08E-B554-5F89-A118-E793A165FCA9}"/>
              </a:ext>
            </a:extLst>
          </p:cNvPr>
          <p:cNvSpPr txBox="1"/>
          <p:nvPr/>
        </p:nvSpPr>
        <p:spPr>
          <a:xfrm>
            <a:off x="105295" y="0"/>
            <a:ext cx="3539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せんもん店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FCD6FCA4-0D6E-B24F-99D3-1257421D7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9E106ED-CFE0-3A83-E8B9-04665B139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94F70BE-8EB1-F9BE-7300-34B5FA8A9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5637781B-80EF-8481-D0A1-F88313CB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A72A963D-8D79-72C1-0243-38F7F68D7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20A825B-F02B-33C8-77F3-5A871AD55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59B1CDD-E235-26C4-A4C9-A0BB23EC1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053A63BE-A10F-65E4-BDF5-064D5ABE0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C4F50121-1605-327E-838E-289609362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9FC464F3-1496-4A23-2500-660B04FF8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A82F5D49-CA54-620E-3CD7-450E337EC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D197BBBC-BB5B-43A3-B8A5-7C37E33642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B09CBB25-8203-6017-DC43-5A8BE271E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B9710A9D-22EC-14A5-C237-CA8F93C6A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4796E115-51ED-2558-C51E-CA8F2240C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0729DB71-D155-AF5D-B1E5-F466E2D17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07602983-FC51-9E86-A4F0-C8657F4E4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51" name="図 2250">
            <a:extLst>
              <a:ext uri="{FF2B5EF4-FFF2-40B4-BE49-F238E27FC236}">
                <a16:creationId xmlns:a16="http://schemas.microsoft.com/office/drawing/2014/main" id="{768BE340-33F6-FDF4-ACDE-8E0990B1D6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53" name="図 2252">
            <a:extLst>
              <a:ext uri="{FF2B5EF4-FFF2-40B4-BE49-F238E27FC236}">
                <a16:creationId xmlns:a16="http://schemas.microsoft.com/office/drawing/2014/main" id="{D9E8BCA4-52C9-922A-F5D9-9D2572AC7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254" name="図 2253">
            <a:extLst>
              <a:ext uri="{FF2B5EF4-FFF2-40B4-BE49-F238E27FC236}">
                <a16:creationId xmlns:a16="http://schemas.microsoft.com/office/drawing/2014/main" id="{206E3DE7-64AE-9DBE-B98F-A7845D9E1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55" name="図 2254">
            <a:extLst>
              <a:ext uri="{FF2B5EF4-FFF2-40B4-BE49-F238E27FC236}">
                <a16:creationId xmlns:a16="http://schemas.microsoft.com/office/drawing/2014/main" id="{3DBACB9B-C7E7-5B80-20E8-23BE928C68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57" name="図 2256">
            <a:extLst>
              <a:ext uri="{FF2B5EF4-FFF2-40B4-BE49-F238E27FC236}">
                <a16:creationId xmlns:a16="http://schemas.microsoft.com/office/drawing/2014/main" id="{DA274D6C-0879-2BCF-DC1F-6D17C887D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258" name="図 2257">
            <a:extLst>
              <a:ext uri="{FF2B5EF4-FFF2-40B4-BE49-F238E27FC236}">
                <a16:creationId xmlns:a16="http://schemas.microsoft.com/office/drawing/2014/main" id="{E0898ACB-1BE6-8D2D-B57E-EA1353205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59" name="図 2258">
            <a:extLst>
              <a:ext uri="{FF2B5EF4-FFF2-40B4-BE49-F238E27FC236}">
                <a16:creationId xmlns:a16="http://schemas.microsoft.com/office/drawing/2014/main" id="{40829510-BEBF-A512-00D0-64BF805076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61" name="図 2260">
            <a:extLst>
              <a:ext uri="{FF2B5EF4-FFF2-40B4-BE49-F238E27FC236}">
                <a16:creationId xmlns:a16="http://schemas.microsoft.com/office/drawing/2014/main" id="{35006585-B660-79A6-8A7F-1D1D6A654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262" name="図 2261">
            <a:extLst>
              <a:ext uri="{FF2B5EF4-FFF2-40B4-BE49-F238E27FC236}">
                <a16:creationId xmlns:a16="http://schemas.microsoft.com/office/drawing/2014/main" id="{52D9E4FD-5EFA-4BF2-D6A1-54CC0FB9E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63" name="図 2262">
            <a:extLst>
              <a:ext uri="{FF2B5EF4-FFF2-40B4-BE49-F238E27FC236}">
                <a16:creationId xmlns:a16="http://schemas.microsoft.com/office/drawing/2014/main" id="{CB5F4275-E248-2002-8A48-B83F8B234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65" name="図 2264">
            <a:extLst>
              <a:ext uri="{FF2B5EF4-FFF2-40B4-BE49-F238E27FC236}">
                <a16:creationId xmlns:a16="http://schemas.microsoft.com/office/drawing/2014/main" id="{73FE3C56-CB5D-9422-2CB8-09ADA8AA1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266" name="図 2265">
            <a:extLst>
              <a:ext uri="{FF2B5EF4-FFF2-40B4-BE49-F238E27FC236}">
                <a16:creationId xmlns:a16="http://schemas.microsoft.com/office/drawing/2014/main" id="{7BCAE882-BDC3-EDA2-F354-0E14C1DA1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67" name="図 2266">
            <a:extLst>
              <a:ext uri="{FF2B5EF4-FFF2-40B4-BE49-F238E27FC236}">
                <a16:creationId xmlns:a16="http://schemas.microsoft.com/office/drawing/2014/main" id="{FC4A0DA0-B5B7-214C-1BD7-41FCFCFAFF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149" name="図 2148">
            <a:extLst>
              <a:ext uri="{FF2B5EF4-FFF2-40B4-BE49-F238E27FC236}">
                <a16:creationId xmlns:a16="http://schemas.microsoft.com/office/drawing/2014/main" id="{F85831D4-A10B-921A-1A19-0B4C12F86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0" name="図 2149">
            <a:extLst>
              <a:ext uri="{FF2B5EF4-FFF2-40B4-BE49-F238E27FC236}">
                <a16:creationId xmlns:a16="http://schemas.microsoft.com/office/drawing/2014/main" id="{A269C931-C08D-6D03-F02A-79104F057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1" name="図 2150">
            <a:extLst>
              <a:ext uri="{FF2B5EF4-FFF2-40B4-BE49-F238E27FC236}">
                <a16:creationId xmlns:a16="http://schemas.microsoft.com/office/drawing/2014/main" id="{5DAF001D-F3D5-AFA6-22A8-F67F40BC7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2" name="図 2151">
            <a:extLst>
              <a:ext uri="{FF2B5EF4-FFF2-40B4-BE49-F238E27FC236}">
                <a16:creationId xmlns:a16="http://schemas.microsoft.com/office/drawing/2014/main" id="{4F7662D6-B63B-E018-30D1-029139225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3" name="図 2152">
            <a:extLst>
              <a:ext uri="{FF2B5EF4-FFF2-40B4-BE49-F238E27FC236}">
                <a16:creationId xmlns:a16="http://schemas.microsoft.com/office/drawing/2014/main" id="{9A264504-299C-BBFB-0AC7-80B7766BC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4" name="図 2153">
            <a:extLst>
              <a:ext uri="{FF2B5EF4-FFF2-40B4-BE49-F238E27FC236}">
                <a16:creationId xmlns:a16="http://schemas.microsoft.com/office/drawing/2014/main" id="{E771DECD-1753-8619-8E8F-3B527B7A2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5" name="図 2154">
            <a:extLst>
              <a:ext uri="{FF2B5EF4-FFF2-40B4-BE49-F238E27FC236}">
                <a16:creationId xmlns:a16="http://schemas.microsoft.com/office/drawing/2014/main" id="{94B1A8B5-0296-649F-5556-36B64C7D4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6" name="図 2155">
            <a:extLst>
              <a:ext uri="{FF2B5EF4-FFF2-40B4-BE49-F238E27FC236}">
                <a16:creationId xmlns:a16="http://schemas.microsoft.com/office/drawing/2014/main" id="{DB8F6FEC-9E99-5D90-B2A4-105C08EEA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7" name="図 2156">
            <a:extLst>
              <a:ext uri="{FF2B5EF4-FFF2-40B4-BE49-F238E27FC236}">
                <a16:creationId xmlns:a16="http://schemas.microsoft.com/office/drawing/2014/main" id="{0352EA6B-1F1C-E9F9-B2EA-E2E6F5CBA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8" name="図 2157">
            <a:extLst>
              <a:ext uri="{FF2B5EF4-FFF2-40B4-BE49-F238E27FC236}">
                <a16:creationId xmlns:a16="http://schemas.microsoft.com/office/drawing/2014/main" id="{3BC1F341-CCB1-A74E-CED0-978F4D82A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9" name="図 2158">
            <a:extLst>
              <a:ext uri="{FF2B5EF4-FFF2-40B4-BE49-F238E27FC236}">
                <a16:creationId xmlns:a16="http://schemas.microsoft.com/office/drawing/2014/main" id="{F389730F-159F-8D04-3A49-06AFF1A59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60" name="図 2159">
            <a:extLst>
              <a:ext uri="{FF2B5EF4-FFF2-40B4-BE49-F238E27FC236}">
                <a16:creationId xmlns:a16="http://schemas.microsoft.com/office/drawing/2014/main" id="{816964E1-24A1-B01F-63A2-3CBF7406D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61" name="図 2160">
            <a:extLst>
              <a:ext uri="{FF2B5EF4-FFF2-40B4-BE49-F238E27FC236}">
                <a16:creationId xmlns:a16="http://schemas.microsoft.com/office/drawing/2014/main" id="{0442DF7B-1320-4D6D-BE9A-25DB8A971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62" name="図 2161">
            <a:extLst>
              <a:ext uri="{FF2B5EF4-FFF2-40B4-BE49-F238E27FC236}">
                <a16:creationId xmlns:a16="http://schemas.microsoft.com/office/drawing/2014/main" id="{98187EAE-9C8D-0E78-344A-3116565D7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63" name="図 2162">
            <a:extLst>
              <a:ext uri="{FF2B5EF4-FFF2-40B4-BE49-F238E27FC236}">
                <a16:creationId xmlns:a16="http://schemas.microsoft.com/office/drawing/2014/main" id="{CCAEBEBB-675B-323C-FDAB-BE6480E45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2" name="図 1951">
            <a:extLst>
              <a:ext uri="{FF2B5EF4-FFF2-40B4-BE49-F238E27FC236}">
                <a16:creationId xmlns:a16="http://schemas.microsoft.com/office/drawing/2014/main" id="{1770C51B-331E-5367-4C00-03674BA4A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3" name="図 1952">
            <a:extLst>
              <a:ext uri="{FF2B5EF4-FFF2-40B4-BE49-F238E27FC236}">
                <a16:creationId xmlns:a16="http://schemas.microsoft.com/office/drawing/2014/main" id="{D60583F4-2E08-21E7-3D03-0109E88A1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4" name="図 1953">
            <a:extLst>
              <a:ext uri="{FF2B5EF4-FFF2-40B4-BE49-F238E27FC236}">
                <a16:creationId xmlns:a16="http://schemas.microsoft.com/office/drawing/2014/main" id="{988BBF1B-DFA5-8077-DC1E-45305EAAE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5" name="図 1954">
            <a:extLst>
              <a:ext uri="{FF2B5EF4-FFF2-40B4-BE49-F238E27FC236}">
                <a16:creationId xmlns:a16="http://schemas.microsoft.com/office/drawing/2014/main" id="{56580CEF-63D5-0048-FA54-61F56E56D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6" name="図 1955">
            <a:extLst>
              <a:ext uri="{FF2B5EF4-FFF2-40B4-BE49-F238E27FC236}">
                <a16:creationId xmlns:a16="http://schemas.microsoft.com/office/drawing/2014/main" id="{3A59B86F-773C-62B2-0295-38FF93731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7" name="図 1956">
            <a:extLst>
              <a:ext uri="{FF2B5EF4-FFF2-40B4-BE49-F238E27FC236}">
                <a16:creationId xmlns:a16="http://schemas.microsoft.com/office/drawing/2014/main" id="{F2A0CFC2-A7CE-0712-D385-C98A41DD0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58" name="図 1957">
            <a:extLst>
              <a:ext uri="{FF2B5EF4-FFF2-40B4-BE49-F238E27FC236}">
                <a16:creationId xmlns:a16="http://schemas.microsoft.com/office/drawing/2014/main" id="{0D21B24A-E59D-44B2-9E56-B87C07B77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59" name="図 1958">
            <a:extLst>
              <a:ext uri="{FF2B5EF4-FFF2-40B4-BE49-F238E27FC236}">
                <a16:creationId xmlns:a16="http://schemas.microsoft.com/office/drawing/2014/main" id="{C72B35DE-E512-D133-D764-ACEEC0659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0" name="図 1959">
            <a:extLst>
              <a:ext uri="{FF2B5EF4-FFF2-40B4-BE49-F238E27FC236}">
                <a16:creationId xmlns:a16="http://schemas.microsoft.com/office/drawing/2014/main" id="{0674F11D-2B1B-E457-BB84-78B31EBDF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1" name="図 1960">
            <a:extLst>
              <a:ext uri="{FF2B5EF4-FFF2-40B4-BE49-F238E27FC236}">
                <a16:creationId xmlns:a16="http://schemas.microsoft.com/office/drawing/2014/main" id="{90AA422C-14E4-3BCD-3A0D-0DC283997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2" name="図 1961">
            <a:extLst>
              <a:ext uri="{FF2B5EF4-FFF2-40B4-BE49-F238E27FC236}">
                <a16:creationId xmlns:a16="http://schemas.microsoft.com/office/drawing/2014/main" id="{8BEDBA53-A12D-128D-8E1E-D2E342BBD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3" name="図 1962">
            <a:extLst>
              <a:ext uri="{FF2B5EF4-FFF2-40B4-BE49-F238E27FC236}">
                <a16:creationId xmlns:a16="http://schemas.microsoft.com/office/drawing/2014/main" id="{9A37118A-E9F4-FDEF-746B-3A13CB874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4" name="図 1963">
            <a:extLst>
              <a:ext uri="{FF2B5EF4-FFF2-40B4-BE49-F238E27FC236}">
                <a16:creationId xmlns:a16="http://schemas.microsoft.com/office/drawing/2014/main" id="{779AC04E-0778-66E8-81D5-FA2C66405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5" name="図 1964">
            <a:extLst>
              <a:ext uri="{FF2B5EF4-FFF2-40B4-BE49-F238E27FC236}">
                <a16:creationId xmlns:a16="http://schemas.microsoft.com/office/drawing/2014/main" id="{30DE0686-94AC-CD56-4F63-CB6A3939D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6" name="図 1965">
            <a:extLst>
              <a:ext uri="{FF2B5EF4-FFF2-40B4-BE49-F238E27FC236}">
                <a16:creationId xmlns:a16="http://schemas.microsoft.com/office/drawing/2014/main" id="{C66F1C54-C683-0109-422F-00260304A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7" name="図 1966">
            <a:extLst>
              <a:ext uri="{FF2B5EF4-FFF2-40B4-BE49-F238E27FC236}">
                <a16:creationId xmlns:a16="http://schemas.microsoft.com/office/drawing/2014/main" id="{6905A29C-7A32-C6F2-BE9F-B88C88432C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8" name="図 1967">
            <a:extLst>
              <a:ext uri="{FF2B5EF4-FFF2-40B4-BE49-F238E27FC236}">
                <a16:creationId xmlns:a16="http://schemas.microsoft.com/office/drawing/2014/main" id="{415BF977-E1F7-6A4E-040E-02FA7B069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9" name="図 1968">
            <a:extLst>
              <a:ext uri="{FF2B5EF4-FFF2-40B4-BE49-F238E27FC236}">
                <a16:creationId xmlns:a16="http://schemas.microsoft.com/office/drawing/2014/main" id="{A54C70D4-C14D-04D9-C174-3DE40CE21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70" name="図 1969">
            <a:extLst>
              <a:ext uri="{FF2B5EF4-FFF2-40B4-BE49-F238E27FC236}">
                <a16:creationId xmlns:a16="http://schemas.microsoft.com/office/drawing/2014/main" id="{A6F05D5C-2572-0972-09E3-8A0D0BC16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2" name="図 2271">
            <a:extLst>
              <a:ext uri="{FF2B5EF4-FFF2-40B4-BE49-F238E27FC236}">
                <a16:creationId xmlns:a16="http://schemas.microsoft.com/office/drawing/2014/main" id="{B687F511-E461-84C1-7720-C0C62E1E03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3" name="図 2272">
            <a:extLst>
              <a:ext uri="{FF2B5EF4-FFF2-40B4-BE49-F238E27FC236}">
                <a16:creationId xmlns:a16="http://schemas.microsoft.com/office/drawing/2014/main" id="{7C893C93-A7AB-4898-8100-5EECC5054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4" name="図 2273">
            <a:extLst>
              <a:ext uri="{FF2B5EF4-FFF2-40B4-BE49-F238E27FC236}">
                <a16:creationId xmlns:a16="http://schemas.microsoft.com/office/drawing/2014/main" id="{9301D12A-D79C-ED69-093E-A2F22CF0A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5" name="図 2274">
            <a:extLst>
              <a:ext uri="{FF2B5EF4-FFF2-40B4-BE49-F238E27FC236}">
                <a16:creationId xmlns:a16="http://schemas.microsoft.com/office/drawing/2014/main" id="{8BD7F6F2-F60B-E73C-C37B-8A23317AE9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6" name="図 2275">
            <a:extLst>
              <a:ext uri="{FF2B5EF4-FFF2-40B4-BE49-F238E27FC236}">
                <a16:creationId xmlns:a16="http://schemas.microsoft.com/office/drawing/2014/main" id="{66633C53-43AD-B220-29B6-68B6D4D21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7" name="図 2276">
            <a:extLst>
              <a:ext uri="{FF2B5EF4-FFF2-40B4-BE49-F238E27FC236}">
                <a16:creationId xmlns:a16="http://schemas.microsoft.com/office/drawing/2014/main" id="{FDD6F0FB-0BC9-7C8E-F7BF-7340D5B9E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8" name="図 2277">
            <a:extLst>
              <a:ext uri="{FF2B5EF4-FFF2-40B4-BE49-F238E27FC236}">
                <a16:creationId xmlns:a16="http://schemas.microsoft.com/office/drawing/2014/main" id="{329B0574-A0C6-E8D7-AB22-4507DB20B9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79" name="図 2278">
            <a:extLst>
              <a:ext uri="{FF2B5EF4-FFF2-40B4-BE49-F238E27FC236}">
                <a16:creationId xmlns:a16="http://schemas.microsoft.com/office/drawing/2014/main" id="{ED10DEDA-41ED-191A-F787-448F5CFCC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0" name="図 2279">
            <a:extLst>
              <a:ext uri="{FF2B5EF4-FFF2-40B4-BE49-F238E27FC236}">
                <a16:creationId xmlns:a16="http://schemas.microsoft.com/office/drawing/2014/main" id="{7F10EEE9-37D8-2546-0C67-3A2625DDB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1" name="図 2280">
            <a:extLst>
              <a:ext uri="{FF2B5EF4-FFF2-40B4-BE49-F238E27FC236}">
                <a16:creationId xmlns:a16="http://schemas.microsoft.com/office/drawing/2014/main" id="{296DED06-44D7-1ED3-0242-EAC0757185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2" name="図 2281">
            <a:extLst>
              <a:ext uri="{FF2B5EF4-FFF2-40B4-BE49-F238E27FC236}">
                <a16:creationId xmlns:a16="http://schemas.microsoft.com/office/drawing/2014/main" id="{9D218B53-8AEE-FAEF-3B15-499A76DB2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3" name="図 2282">
            <a:extLst>
              <a:ext uri="{FF2B5EF4-FFF2-40B4-BE49-F238E27FC236}">
                <a16:creationId xmlns:a16="http://schemas.microsoft.com/office/drawing/2014/main" id="{BB0B429A-A9B5-8473-D913-C78D0927D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4" name="図 2283">
            <a:extLst>
              <a:ext uri="{FF2B5EF4-FFF2-40B4-BE49-F238E27FC236}">
                <a16:creationId xmlns:a16="http://schemas.microsoft.com/office/drawing/2014/main" id="{EF49EB5F-561F-0538-428F-853E049D17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5" name="図 2284">
            <a:extLst>
              <a:ext uri="{FF2B5EF4-FFF2-40B4-BE49-F238E27FC236}">
                <a16:creationId xmlns:a16="http://schemas.microsoft.com/office/drawing/2014/main" id="{92B694D3-98EE-2082-8981-D5DC8B0E6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6" name="図 2285">
            <a:extLst>
              <a:ext uri="{FF2B5EF4-FFF2-40B4-BE49-F238E27FC236}">
                <a16:creationId xmlns:a16="http://schemas.microsoft.com/office/drawing/2014/main" id="{4444BDBD-DAD1-E83D-BEEC-ED64AC3D3B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7" name="図 2286">
            <a:extLst>
              <a:ext uri="{FF2B5EF4-FFF2-40B4-BE49-F238E27FC236}">
                <a16:creationId xmlns:a16="http://schemas.microsoft.com/office/drawing/2014/main" id="{E01C0A11-0888-D6D2-4C26-61C6499EB6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8" name="図 2287">
            <a:extLst>
              <a:ext uri="{FF2B5EF4-FFF2-40B4-BE49-F238E27FC236}">
                <a16:creationId xmlns:a16="http://schemas.microsoft.com/office/drawing/2014/main" id="{7E447831-BB56-53F2-4F2F-0BC2B859F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9" name="図 2288">
            <a:extLst>
              <a:ext uri="{FF2B5EF4-FFF2-40B4-BE49-F238E27FC236}">
                <a16:creationId xmlns:a16="http://schemas.microsoft.com/office/drawing/2014/main" id="{FF49F95D-36E3-1222-5D90-1A3751C02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0" name="図 2289">
            <a:extLst>
              <a:ext uri="{FF2B5EF4-FFF2-40B4-BE49-F238E27FC236}">
                <a16:creationId xmlns:a16="http://schemas.microsoft.com/office/drawing/2014/main" id="{B62B12EF-D043-89FE-F23A-6B8C8AB47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1" name="図 2290">
            <a:extLst>
              <a:ext uri="{FF2B5EF4-FFF2-40B4-BE49-F238E27FC236}">
                <a16:creationId xmlns:a16="http://schemas.microsoft.com/office/drawing/2014/main" id="{35B55B14-84C9-663A-1BAB-1C0704075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2" name="図 2291">
            <a:extLst>
              <a:ext uri="{FF2B5EF4-FFF2-40B4-BE49-F238E27FC236}">
                <a16:creationId xmlns:a16="http://schemas.microsoft.com/office/drawing/2014/main" id="{8712962B-7FB5-95FA-DC68-B03446A430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3" name="図 2292">
            <a:extLst>
              <a:ext uri="{FF2B5EF4-FFF2-40B4-BE49-F238E27FC236}">
                <a16:creationId xmlns:a16="http://schemas.microsoft.com/office/drawing/2014/main" id="{1C5B4B5D-D135-6593-28FB-84A19A680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4" name="図 2293">
            <a:extLst>
              <a:ext uri="{FF2B5EF4-FFF2-40B4-BE49-F238E27FC236}">
                <a16:creationId xmlns:a16="http://schemas.microsoft.com/office/drawing/2014/main" id="{C36FD2C2-5C65-89ED-CAF5-9E196BCE9D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5" name="図 2294">
            <a:extLst>
              <a:ext uri="{FF2B5EF4-FFF2-40B4-BE49-F238E27FC236}">
                <a16:creationId xmlns:a16="http://schemas.microsoft.com/office/drawing/2014/main" id="{1166518F-54C3-DB7E-1EAF-619FBC957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6" name="図 2295">
            <a:extLst>
              <a:ext uri="{FF2B5EF4-FFF2-40B4-BE49-F238E27FC236}">
                <a16:creationId xmlns:a16="http://schemas.microsoft.com/office/drawing/2014/main" id="{B6C058B4-B594-3E9F-1352-F72BFCC9E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7" name="図 2296">
            <a:extLst>
              <a:ext uri="{FF2B5EF4-FFF2-40B4-BE49-F238E27FC236}">
                <a16:creationId xmlns:a16="http://schemas.microsoft.com/office/drawing/2014/main" id="{5678B15B-4B10-3ED8-0EF7-D0F9F453D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402" name="図 2401">
            <a:extLst>
              <a:ext uri="{FF2B5EF4-FFF2-40B4-BE49-F238E27FC236}">
                <a16:creationId xmlns:a16="http://schemas.microsoft.com/office/drawing/2014/main" id="{8FEBAE8D-3C99-6DAE-EC74-B1404BDCB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3" name="図 2402">
            <a:extLst>
              <a:ext uri="{FF2B5EF4-FFF2-40B4-BE49-F238E27FC236}">
                <a16:creationId xmlns:a16="http://schemas.microsoft.com/office/drawing/2014/main" id="{C0007EF4-B3C8-70F1-9082-08674EE367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4" name="図 2403">
            <a:extLst>
              <a:ext uri="{FF2B5EF4-FFF2-40B4-BE49-F238E27FC236}">
                <a16:creationId xmlns:a16="http://schemas.microsoft.com/office/drawing/2014/main" id="{D7B2C801-D0E5-B54E-B653-1CEF99F134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5" name="図 2404">
            <a:extLst>
              <a:ext uri="{FF2B5EF4-FFF2-40B4-BE49-F238E27FC236}">
                <a16:creationId xmlns:a16="http://schemas.microsoft.com/office/drawing/2014/main" id="{51A4F191-2831-6327-EF0B-469FAC83E8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6" name="図 2405">
            <a:extLst>
              <a:ext uri="{FF2B5EF4-FFF2-40B4-BE49-F238E27FC236}">
                <a16:creationId xmlns:a16="http://schemas.microsoft.com/office/drawing/2014/main" id="{F04F69BF-91E9-3018-B15F-80A5FF0622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7" name="図 2406">
            <a:extLst>
              <a:ext uri="{FF2B5EF4-FFF2-40B4-BE49-F238E27FC236}">
                <a16:creationId xmlns:a16="http://schemas.microsoft.com/office/drawing/2014/main" id="{2AA96139-7E82-A86A-E62D-DA1A291BA1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8" name="図 2407">
            <a:extLst>
              <a:ext uri="{FF2B5EF4-FFF2-40B4-BE49-F238E27FC236}">
                <a16:creationId xmlns:a16="http://schemas.microsoft.com/office/drawing/2014/main" id="{8CE71D72-DA41-739A-7483-DF93E68943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9" name="図 2408">
            <a:extLst>
              <a:ext uri="{FF2B5EF4-FFF2-40B4-BE49-F238E27FC236}">
                <a16:creationId xmlns:a16="http://schemas.microsoft.com/office/drawing/2014/main" id="{552BF209-6102-E9EB-89D7-7237D5EC6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0" name="図 2409">
            <a:extLst>
              <a:ext uri="{FF2B5EF4-FFF2-40B4-BE49-F238E27FC236}">
                <a16:creationId xmlns:a16="http://schemas.microsoft.com/office/drawing/2014/main" id="{9DB74C39-B343-6220-2C9C-6CF308D11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1" name="図 2410">
            <a:extLst>
              <a:ext uri="{FF2B5EF4-FFF2-40B4-BE49-F238E27FC236}">
                <a16:creationId xmlns:a16="http://schemas.microsoft.com/office/drawing/2014/main" id="{F3A5B549-27CB-A733-01AA-DEC0A2F38D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2" name="図 2411">
            <a:extLst>
              <a:ext uri="{FF2B5EF4-FFF2-40B4-BE49-F238E27FC236}">
                <a16:creationId xmlns:a16="http://schemas.microsoft.com/office/drawing/2014/main" id="{7B6C3AB3-2751-6D69-1552-2D4D281D43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3" name="図 2412">
            <a:extLst>
              <a:ext uri="{FF2B5EF4-FFF2-40B4-BE49-F238E27FC236}">
                <a16:creationId xmlns:a16="http://schemas.microsoft.com/office/drawing/2014/main" id="{3A5595C2-BD24-94D7-E520-0B795BF840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4" name="図 2413">
            <a:extLst>
              <a:ext uri="{FF2B5EF4-FFF2-40B4-BE49-F238E27FC236}">
                <a16:creationId xmlns:a16="http://schemas.microsoft.com/office/drawing/2014/main" id="{793A2D6B-E364-78CC-B58A-48A974EEA3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5" name="図 2414">
            <a:extLst>
              <a:ext uri="{FF2B5EF4-FFF2-40B4-BE49-F238E27FC236}">
                <a16:creationId xmlns:a16="http://schemas.microsoft.com/office/drawing/2014/main" id="{40A93363-91D7-C6C3-CA42-52147B5031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6" name="図 2415">
            <a:extLst>
              <a:ext uri="{FF2B5EF4-FFF2-40B4-BE49-F238E27FC236}">
                <a16:creationId xmlns:a16="http://schemas.microsoft.com/office/drawing/2014/main" id="{4A40DF30-ACBC-4132-518E-8D018DBC47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7" name="図 2416">
            <a:extLst>
              <a:ext uri="{FF2B5EF4-FFF2-40B4-BE49-F238E27FC236}">
                <a16:creationId xmlns:a16="http://schemas.microsoft.com/office/drawing/2014/main" id="{954AC094-0D8F-88B8-3B08-96E56B3B19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8" name="図 2417">
            <a:extLst>
              <a:ext uri="{FF2B5EF4-FFF2-40B4-BE49-F238E27FC236}">
                <a16:creationId xmlns:a16="http://schemas.microsoft.com/office/drawing/2014/main" id="{298D5D82-83FD-D9ED-779B-7278A51378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9" name="図 2418">
            <a:extLst>
              <a:ext uri="{FF2B5EF4-FFF2-40B4-BE49-F238E27FC236}">
                <a16:creationId xmlns:a16="http://schemas.microsoft.com/office/drawing/2014/main" id="{36D0C52E-56BB-5989-EB85-E918796762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0" name="図 2419">
            <a:extLst>
              <a:ext uri="{FF2B5EF4-FFF2-40B4-BE49-F238E27FC236}">
                <a16:creationId xmlns:a16="http://schemas.microsoft.com/office/drawing/2014/main" id="{0F671115-EC44-3AAC-A2FB-5B5AB180C7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1" name="図 2420">
            <a:extLst>
              <a:ext uri="{FF2B5EF4-FFF2-40B4-BE49-F238E27FC236}">
                <a16:creationId xmlns:a16="http://schemas.microsoft.com/office/drawing/2014/main" id="{D15D448A-6FCC-F5C1-4C1C-30C815C06D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2" name="図 2421">
            <a:extLst>
              <a:ext uri="{FF2B5EF4-FFF2-40B4-BE49-F238E27FC236}">
                <a16:creationId xmlns:a16="http://schemas.microsoft.com/office/drawing/2014/main" id="{5157B8BA-D330-3C0F-2901-FB06506BE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3" name="図 2422">
            <a:extLst>
              <a:ext uri="{FF2B5EF4-FFF2-40B4-BE49-F238E27FC236}">
                <a16:creationId xmlns:a16="http://schemas.microsoft.com/office/drawing/2014/main" id="{3064ADBD-8D9B-75BA-3A69-8E50063D13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4" name="図 2423">
            <a:extLst>
              <a:ext uri="{FF2B5EF4-FFF2-40B4-BE49-F238E27FC236}">
                <a16:creationId xmlns:a16="http://schemas.microsoft.com/office/drawing/2014/main" id="{9C1A4B2A-5716-2343-497D-0B41E2AD52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5" name="図 2424">
            <a:extLst>
              <a:ext uri="{FF2B5EF4-FFF2-40B4-BE49-F238E27FC236}">
                <a16:creationId xmlns:a16="http://schemas.microsoft.com/office/drawing/2014/main" id="{47E026D7-49CE-7B43-D180-426CD14566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6" name="図 2425">
            <a:extLst>
              <a:ext uri="{FF2B5EF4-FFF2-40B4-BE49-F238E27FC236}">
                <a16:creationId xmlns:a16="http://schemas.microsoft.com/office/drawing/2014/main" id="{D35A62E7-2D09-DCEF-C8EB-88F270AE42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7" name="図 2426">
            <a:extLst>
              <a:ext uri="{FF2B5EF4-FFF2-40B4-BE49-F238E27FC236}">
                <a16:creationId xmlns:a16="http://schemas.microsoft.com/office/drawing/2014/main" id="{7ADB53EA-9F22-99F3-0F97-0C7647F5E3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8" name="図 2427">
            <a:extLst>
              <a:ext uri="{FF2B5EF4-FFF2-40B4-BE49-F238E27FC236}">
                <a16:creationId xmlns:a16="http://schemas.microsoft.com/office/drawing/2014/main" id="{631FDD8A-280D-2367-C76B-238A6BFAAA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9" name="図 2428">
            <a:extLst>
              <a:ext uri="{FF2B5EF4-FFF2-40B4-BE49-F238E27FC236}">
                <a16:creationId xmlns:a16="http://schemas.microsoft.com/office/drawing/2014/main" id="{07DD18E5-8308-0D1E-BEDF-44CBC9549A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0" name="図 2429">
            <a:extLst>
              <a:ext uri="{FF2B5EF4-FFF2-40B4-BE49-F238E27FC236}">
                <a16:creationId xmlns:a16="http://schemas.microsoft.com/office/drawing/2014/main" id="{CFAA7B79-A804-41A3-3F40-0C856C1E43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1" name="図 2430">
            <a:extLst>
              <a:ext uri="{FF2B5EF4-FFF2-40B4-BE49-F238E27FC236}">
                <a16:creationId xmlns:a16="http://schemas.microsoft.com/office/drawing/2014/main" id="{1313CC86-8D42-215D-B21B-D8C1160845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2" name="図 2431">
            <a:extLst>
              <a:ext uri="{FF2B5EF4-FFF2-40B4-BE49-F238E27FC236}">
                <a16:creationId xmlns:a16="http://schemas.microsoft.com/office/drawing/2014/main" id="{25D972A5-1D83-3564-1804-62A00EBCD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3" name="図 2432">
            <a:extLst>
              <a:ext uri="{FF2B5EF4-FFF2-40B4-BE49-F238E27FC236}">
                <a16:creationId xmlns:a16="http://schemas.microsoft.com/office/drawing/2014/main" id="{67A1A867-1521-C1DD-E438-E37E340025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4" name="図 2433">
            <a:extLst>
              <a:ext uri="{FF2B5EF4-FFF2-40B4-BE49-F238E27FC236}">
                <a16:creationId xmlns:a16="http://schemas.microsoft.com/office/drawing/2014/main" id="{DE8AA875-C515-8BDF-6AEB-F304717050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5" name="図 2434">
            <a:extLst>
              <a:ext uri="{FF2B5EF4-FFF2-40B4-BE49-F238E27FC236}">
                <a16:creationId xmlns:a16="http://schemas.microsoft.com/office/drawing/2014/main" id="{B043ED9B-3944-04B0-A66F-02705E330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6" name="図 2435">
            <a:extLst>
              <a:ext uri="{FF2B5EF4-FFF2-40B4-BE49-F238E27FC236}">
                <a16:creationId xmlns:a16="http://schemas.microsoft.com/office/drawing/2014/main" id="{E2A08C26-3B16-5A93-F26D-04B3488516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7" name="図 2436">
            <a:extLst>
              <a:ext uri="{FF2B5EF4-FFF2-40B4-BE49-F238E27FC236}">
                <a16:creationId xmlns:a16="http://schemas.microsoft.com/office/drawing/2014/main" id="{E24F2EFC-9369-40CD-E396-AE5E3A1BED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8" name="図 2437">
            <a:extLst>
              <a:ext uri="{FF2B5EF4-FFF2-40B4-BE49-F238E27FC236}">
                <a16:creationId xmlns:a16="http://schemas.microsoft.com/office/drawing/2014/main" id="{3CDCB249-CA44-0D69-FA18-895B047FBD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9" name="図 2438">
            <a:extLst>
              <a:ext uri="{FF2B5EF4-FFF2-40B4-BE49-F238E27FC236}">
                <a16:creationId xmlns:a16="http://schemas.microsoft.com/office/drawing/2014/main" id="{DA1FA0C4-3C2E-26F5-7506-64AF8BAE95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0" name="図 2439">
            <a:extLst>
              <a:ext uri="{FF2B5EF4-FFF2-40B4-BE49-F238E27FC236}">
                <a16:creationId xmlns:a16="http://schemas.microsoft.com/office/drawing/2014/main" id="{299B2C35-2BD6-A74D-591A-67C5FA266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1" name="図 2440">
            <a:extLst>
              <a:ext uri="{FF2B5EF4-FFF2-40B4-BE49-F238E27FC236}">
                <a16:creationId xmlns:a16="http://schemas.microsoft.com/office/drawing/2014/main" id="{6FEC87E7-72E3-90F6-C8DD-71AD0B3174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2" name="図 2441">
            <a:extLst>
              <a:ext uri="{FF2B5EF4-FFF2-40B4-BE49-F238E27FC236}">
                <a16:creationId xmlns:a16="http://schemas.microsoft.com/office/drawing/2014/main" id="{D87515AA-B4D3-CBDF-4D76-FB906A7903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3" name="図 2442">
            <a:extLst>
              <a:ext uri="{FF2B5EF4-FFF2-40B4-BE49-F238E27FC236}">
                <a16:creationId xmlns:a16="http://schemas.microsoft.com/office/drawing/2014/main" id="{997B4792-1B0F-7429-A0B1-FAAAF635AD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4" name="図 2443">
            <a:extLst>
              <a:ext uri="{FF2B5EF4-FFF2-40B4-BE49-F238E27FC236}">
                <a16:creationId xmlns:a16="http://schemas.microsoft.com/office/drawing/2014/main" id="{F2E57263-2047-0442-81B7-4A22DF192E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5" name="図 2444">
            <a:extLst>
              <a:ext uri="{FF2B5EF4-FFF2-40B4-BE49-F238E27FC236}">
                <a16:creationId xmlns:a16="http://schemas.microsoft.com/office/drawing/2014/main" id="{3D17F6CB-A785-54AD-5FAE-50DFD6C9C6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6" name="図 2445">
            <a:extLst>
              <a:ext uri="{FF2B5EF4-FFF2-40B4-BE49-F238E27FC236}">
                <a16:creationId xmlns:a16="http://schemas.microsoft.com/office/drawing/2014/main" id="{06D07E88-5A31-6014-FC06-43CBC238B4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7" name="図 2446">
            <a:extLst>
              <a:ext uri="{FF2B5EF4-FFF2-40B4-BE49-F238E27FC236}">
                <a16:creationId xmlns:a16="http://schemas.microsoft.com/office/drawing/2014/main" id="{0194A940-AB57-212D-3ABA-236A39966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8" name="図 2447">
            <a:extLst>
              <a:ext uri="{FF2B5EF4-FFF2-40B4-BE49-F238E27FC236}">
                <a16:creationId xmlns:a16="http://schemas.microsoft.com/office/drawing/2014/main" id="{801DB9A6-4985-FCB2-2E86-D05D74C322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9" name="図 2448">
            <a:extLst>
              <a:ext uri="{FF2B5EF4-FFF2-40B4-BE49-F238E27FC236}">
                <a16:creationId xmlns:a16="http://schemas.microsoft.com/office/drawing/2014/main" id="{AE177C7B-03BE-0401-3308-A00ACF3A8E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50" name="図 2449">
            <a:extLst>
              <a:ext uri="{FF2B5EF4-FFF2-40B4-BE49-F238E27FC236}">
                <a16:creationId xmlns:a16="http://schemas.microsoft.com/office/drawing/2014/main" id="{E3DC51DF-0552-997D-34D1-1E82C525A0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51" name="図 2450">
            <a:extLst>
              <a:ext uri="{FF2B5EF4-FFF2-40B4-BE49-F238E27FC236}">
                <a16:creationId xmlns:a16="http://schemas.microsoft.com/office/drawing/2014/main" id="{D097D9A7-82F9-D171-2FC0-A0C1B349B3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52" name="図 2451">
            <a:extLst>
              <a:ext uri="{FF2B5EF4-FFF2-40B4-BE49-F238E27FC236}">
                <a16:creationId xmlns:a16="http://schemas.microsoft.com/office/drawing/2014/main" id="{0BF3D714-E7CE-FDE6-7055-8F17693144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3" name="図 2452">
            <a:extLst>
              <a:ext uri="{FF2B5EF4-FFF2-40B4-BE49-F238E27FC236}">
                <a16:creationId xmlns:a16="http://schemas.microsoft.com/office/drawing/2014/main" id="{8433A1D6-ED6F-EF2B-454B-811FB1064E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4" name="図 2453">
            <a:extLst>
              <a:ext uri="{FF2B5EF4-FFF2-40B4-BE49-F238E27FC236}">
                <a16:creationId xmlns:a16="http://schemas.microsoft.com/office/drawing/2014/main" id="{BF0C21DB-B26C-D794-ACEE-94772DED05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5" name="図 2454">
            <a:extLst>
              <a:ext uri="{FF2B5EF4-FFF2-40B4-BE49-F238E27FC236}">
                <a16:creationId xmlns:a16="http://schemas.microsoft.com/office/drawing/2014/main" id="{4256E8CD-C1E1-5758-250B-8A67FA4FD9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6" name="図 2455">
            <a:extLst>
              <a:ext uri="{FF2B5EF4-FFF2-40B4-BE49-F238E27FC236}">
                <a16:creationId xmlns:a16="http://schemas.microsoft.com/office/drawing/2014/main" id="{9EFA0ED0-EB58-8DC9-A4BF-F8B1C4DC2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7" name="図 2456">
            <a:extLst>
              <a:ext uri="{FF2B5EF4-FFF2-40B4-BE49-F238E27FC236}">
                <a16:creationId xmlns:a16="http://schemas.microsoft.com/office/drawing/2014/main" id="{4A6EA81F-B3AA-95F3-BC32-BACF1B95C0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8" name="図 2457">
            <a:extLst>
              <a:ext uri="{FF2B5EF4-FFF2-40B4-BE49-F238E27FC236}">
                <a16:creationId xmlns:a16="http://schemas.microsoft.com/office/drawing/2014/main" id="{8B853917-AED9-2D3F-3CB2-4E98BA8749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9" name="図 2458">
            <a:extLst>
              <a:ext uri="{FF2B5EF4-FFF2-40B4-BE49-F238E27FC236}">
                <a16:creationId xmlns:a16="http://schemas.microsoft.com/office/drawing/2014/main" id="{771DD54A-195A-1575-519E-0141005298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0" name="図 2459">
            <a:extLst>
              <a:ext uri="{FF2B5EF4-FFF2-40B4-BE49-F238E27FC236}">
                <a16:creationId xmlns:a16="http://schemas.microsoft.com/office/drawing/2014/main" id="{C89E8CB1-4BE2-A12F-6C6A-67C0616235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1" name="図 2460">
            <a:extLst>
              <a:ext uri="{FF2B5EF4-FFF2-40B4-BE49-F238E27FC236}">
                <a16:creationId xmlns:a16="http://schemas.microsoft.com/office/drawing/2014/main" id="{F7B5BC74-861D-F1A9-2311-DBCE08F1B4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2" name="図 2461">
            <a:extLst>
              <a:ext uri="{FF2B5EF4-FFF2-40B4-BE49-F238E27FC236}">
                <a16:creationId xmlns:a16="http://schemas.microsoft.com/office/drawing/2014/main" id="{92800D6E-EED9-0ED6-70B1-662EE0C484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3" name="図 2462">
            <a:extLst>
              <a:ext uri="{FF2B5EF4-FFF2-40B4-BE49-F238E27FC236}">
                <a16:creationId xmlns:a16="http://schemas.microsoft.com/office/drawing/2014/main" id="{C11BA725-A36C-4E28-B8DA-7DEA9C2D8C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4" name="図 2463">
            <a:extLst>
              <a:ext uri="{FF2B5EF4-FFF2-40B4-BE49-F238E27FC236}">
                <a16:creationId xmlns:a16="http://schemas.microsoft.com/office/drawing/2014/main" id="{6B029675-DB4C-BA5E-471A-F395DE98AF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5" name="図 2464">
            <a:extLst>
              <a:ext uri="{FF2B5EF4-FFF2-40B4-BE49-F238E27FC236}">
                <a16:creationId xmlns:a16="http://schemas.microsoft.com/office/drawing/2014/main" id="{35F05E97-33A2-AD08-2D3F-9EDB0AB704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6" name="図 2465">
            <a:extLst>
              <a:ext uri="{FF2B5EF4-FFF2-40B4-BE49-F238E27FC236}">
                <a16:creationId xmlns:a16="http://schemas.microsoft.com/office/drawing/2014/main" id="{350E59D5-BB1A-3A3D-75FC-D4F439D6C5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7" name="図 2466">
            <a:extLst>
              <a:ext uri="{FF2B5EF4-FFF2-40B4-BE49-F238E27FC236}">
                <a16:creationId xmlns:a16="http://schemas.microsoft.com/office/drawing/2014/main" id="{B21D0131-5D5B-AB71-6CC8-C83B1E617A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8" name="図 2467">
            <a:extLst>
              <a:ext uri="{FF2B5EF4-FFF2-40B4-BE49-F238E27FC236}">
                <a16:creationId xmlns:a16="http://schemas.microsoft.com/office/drawing/2014/main" id="{983648DA-72A8-C2FE-5404-E101A3E68D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9" name="図 2468">
            <a:extLst>
              <a:ext uri="{FF2B5EF4-FFF2-40B4-BE49-F238E27FC236}">
                <a16:creationId xmlns:a16="http://schemas.microsoft.com/office/drawing/2014/main" id="{4F2ECFE4-2B43-F592-FBB7-11619B2B00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0" name="図 2469">
            <a:extLst>
              <a:ext uri="{FF2B5EF4-FFF2-40B4-BE49-F238E27FC236}">
                <a16:creationId xmlns:a16="http://schemas.microsoft.com/office/drawing/2014/main" id="{0BBDFEB3-830F-DC8A-144F-F2E15FA709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1" name="図 2470">
            <a:extLst>
              <a:ext uri="{FF2B5EF4-FFF2-40B4-BE49-F238E27FC236}">
                <a16:creationId xmlns:a16="http://schemas.microsoft.com/office/drawing/2014/main" id="{980DE225-8453-703E-3B2C-6A06B375B4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2" name="図 2471">
            <a:extLst>
              <a:ext uri="{FF2B5EF4-FFF2-40B4-BE49-F238E27FC236}">
                <a16:creationId xmlns:a16="http://schemas.microsoft.com/office/drawing/2014/main" id="{A2C7C45C-45CD-4C10-C4C3-E8C23B1C41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3" name="図 2472">
            <a:extLst>
              <a:ext uri="{FF2B5EF4-FFF2-40B4-BE49-F238E27FC236}">
                <a16:creationId xmlns:a16="http://schemas.microsoft.com/office/drawing/2014/main" id="{715B0616-EDB3-EE2E-DD2C-FBCBE1798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4" name="図 2473">
            <a:extLst>
              <a:ext uri="{FF2B5EF4-FFF2-40B4-BE49-F238E27FC236}">
                <a16:creationId xmlns:a16="http://schemas.microsoft.com/office/drawing/2014/main" id="{71A35C88-1C2D-4877-1BB9-C85C54BA8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5" name="図 2474">
            <a:extLst>
              <a:ext uri="{FF2B5EF4-FFF2-40B4-BE49-F238E27FC236}">
                <a16:creationId xmlns:a16="http://schemas.microsoft.com/office/drawing/2014/main" id="{46145878-1EBF-6C18-BEF9-18E3467BA8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6" name="図 2475">
            <a:extLst>
              <a:ext uri="{FF2B5EF4-FFF2-40B4-BE49-F238E27FC236}">
                <a16:creationId xmlns:a16="http://schemas.microsoft.com/office/drawing/2014/main" id="{C9A50BD2-52DC-86C8-9036-DDFD9EC208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7" name="図 2476">
            <a:extLst>
              <a:ext uri="{FF2B5EF4-FFF2-40B4-BE49-F238E27FC236}">
                <a16:creationId xmlns:a16="http://schemas.microsoft.com/office/drawing/2014/main" id="{05588A9B-81D2-8F57-E84C-8E315040FE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8" name="図 2477">
            <a:extLst>
              <a:ext uri="{FF2B5EF4-FFF2-40B4-BE49-F238E27FC236}">
                <a16:creationId xmlns:a16="http://schemas.microsoft.com/office/drawing/2014/main" id="{445D170A-CFBC-5678-66D4-FAC01C1209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9" name="図 2478">
            <a:extLst>
              <a:ext uri="{FF2B5EF4-FFF2-40B4-BE49-F238E27FC236}">
                <a16:creationId xmlns:a16="http://schemas.microsoft.com/office/drawing/2014/main" id="{BBFE0BC5-BD44-88E8-6BE9-0498477DA3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80" name="図 2479">
            <a:extLst>
              <a:ext uri="{FF2B5EF4-FFF2-40B4-BE49-F238E27FC236}">
                <a16:creationId xmlns:a16="http://schemas.microsoft.com/office/drawing/2014/main" id="{C075F471-A151-C7D0-8964-A3CD0DBBB3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81" name="図 2480">
            <a:extLst>
              <a:ext uri="{FF2B5EF4-FFF2-40B4-BE49-F238E27FC236}">
                <a16:creationId xmlns:a16="http://schemas.microsoft.com/office/drawing/2014/main" id="{0AA63067-6ABB-BC51-147A-C48AB3E87B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sp>
        <p:nvSpPr>
          <p:cNvPr id="3" name="正方形/長方形 1">
            <a:extLst>
              <a:ext uri="{FF2B5EF4-FFF2-40B4-BE49-F238E27FC236}">
                <a16:creationId xmlns:a16="http://schemas.microsoft.com/office/drawing/2014/main" id="{19B02987-376C-B628-1F8C-712EED8C18FB}"/>
              </a:ext>
            </a:extLst>
          </p:cNvPr>
          <p:cNvSpPr/>
          <p:nvPr/>
        </p:nvSpPr>
        <p:spPr>
          <a:xfrm>
            <a:off x="410589" y="1213658"/>
            <a:ext cx="1296000" cy="54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食りょう品</a:t>
            </a:r>
          </a:p>
        </p:txBody>
      </p:sp>
      <p:sp>
        <p:nvSpPr>
          <p:cNvPr id="6" name="正方形/長方形 2">
            <a:extLst>
              <a:ext uri="{FF2B5EF4-FFF2-40B4-BE49-F238E27FC236}">
                <a16:creationId xmlns:a16="http://schemas.microsoft.com/office/drawing/2014/main" id="{D325324B-B5E7-3C9F-B932-726CB65E6C93}"/>
              </a:ext>
            </a:extLst>
          </p:cNvPr>
          <p:cNvSpPr/>
          <p:nvPr/>
        </p:nvSpPr>
        <p:spPr>
          <a:xfrm>
            <a:off x="410589" y="2142259"/>
            <a:ext cx="1296000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生活用品</a:t>
            </a:r>
          </a:p>
        </p:txBody>
      </p:sp>
      <p:sp>
        <p:nvSpPr>
          <p:cNvPr id="8" name="正方形/長方形 5">
            <a:extLst>
              <a:ext uri="{FF2B5EF4-FFF2-40B4-BE49-F238E27FC236}">
                <a16:creationId xmlns:a16="http://schemas.microsoft.com/office/drawing/2014/main" id="{C385715A-0D89-1DE7-E5DE-9B3814BF1C4C}"/>
              </a:ext>
            </a:extLst>
          </p:cNvPr>
          <p:cNvSpPr/>
          <p:nvPr/>
        </p:nvSpPr>
        <p:spPr>
          <a:xfrm>
            <a:off x="410589" y="3070860"/>
            <a:ext cx="1296000" cy="5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いるい</a:t>
            </a:r>
            <a:endParaRPr kumimoji="1" lang="en-US" altLang="ja-JP" sz="16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（ふく・下着など）</a:t>
            </a:r>
          </a:p>
        </p:txBody>
      </p:sp>
      <p:sp>
        <p:nvSpPr>
          <p:cNvPr id="13" name="正方形/長方形 6">
            <a:extLst>
              <a:ext uri="{FF2B5EF4-FFF2-40B4-BE49-F238E27FC236}">
                <a16:creationId xmlns:a16="http://schemas.microsoft.com/office/drawing/2014/main" id="{3851E99E-43C7-9039-E0B0-D7BC58F126C2}"/>
              </a:ext>
            </a:extLst>
          </p:cNvPr>
          <p:cNvSpPr/>
          <p:nvPr/>
        </p:nvSpPr>
        <p:spPr>
          <a:xfrm>
            <a:off x="410589" y="3999461"/>
            <a:ext cx="1296000" cy="54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電化せい品</a:t>
            </a:r>
          </a:p>
        </p:txBody>
      </p:sp>
      <p:sp>
        <p:nvSpPr>
          <p:cNvPr id="21" name="正方形/長方形 11">
            <a:extLst>
              <a:ext uri="{FF2B5EF4-FFF2-40B4-BE49-F238E27FC236}">
                <a16:creationId xmlns:a16="http://schemas.microsoft.com/office/drawing/2014/main" id="{948C5CA8-760E-25AB-4D45-B89BCFE6D0A1}"/>
              </a:ext>
            </a:extLst>
          </p:cNvPr>
          <p:cNvSpPr/>
          <p:nvPr/>
        </p:nvSpPr>
        <p:spPr>
          <a:xfrm>
            <a:off x="410589" y="4928062"/>
            <a:ext cx="1296000" cy="54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29" name="図 620">
            <a:extLst>
              <a:ext uri="{FF2B5EF4-FFF2-40B4-BE49-F238E27FC236}">
                <a16:creationId xmlns:a16="http://schemas.microsoft.com/office/drawing/2014/main" id="{CDDC8528-A1DB-F12D-8AEF-5D56AC242F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46" y="2140989"/>
            <a:ext cx="227137" cy="231531"/>
          </a:xfrm>
          <a:prstGeom prst="rect">
            <a:avLst/>
          </a:prstGeom>
        </p:spPr>
      </p:pic>
      <p:pic>
        <p:nvPicPr>
          <p:cNvPr id="33" name="図 590">
            <a:extLst>
              <a:ext uri="{FF2B5EF4-FFF2-40B4-BE49-F238E27FC236}">
                <a16:creationId xmlns:a16="http://schemas.microsoft.com/office/drawing/2014/main" id="{48DE2485-6036-FA3A-EA7E-B28BE9417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22" y="1216207"/>
            <a:ext cx="237387" cy="231530"/>
          </a:xfrm>
          <a:prstGeom prst="rect">
            <a:avLst/>
          </a:prstGeom>
        </p:spPr>
      </p:pic>
      <p:pic>
        <p:nvPicPr>
          <p:cNvPr id="35" name="図 451">
            <a:extLst>
              <a:ext uri="{FF2B5EF4-FFF2-40B4-BE49-F238E27FC236}">
                <a16:creationId xmlns:a16="http://schemas.microsoft.com/office/drawing/2014/main" id="{D75F8BBF-7B3F-8610-0A93-5AA0938CB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1" y="3057591"/>
            <a:ext cx="244845" cy="262556"/>
          </a:xfrm>
          <a:prstGeom prst="rect">
            <a:avLst/>
          </a:prstGeom>
        </p:spPr>
      </p:pic>
      <p:pic>
        <p:nvPicPr>
          <p:cNvPr id="37" name="図 471">
            <a:extLst>
              <a:ext uri="{FF2B5EF4-FFF2-40B4-BE49-F238E27FC236}">
                <a16:creationId xmlns:a16="http://schemas.microsoft.com/office/drawing/2014/main" id="{B6E67E7D-667F-02D9-3E1A-4A1AA2FE2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38" y="3996770"/>
            <a:ext cx="244571" cy="262010"/>
          </a:xfrm>
          <a:prstGeom prst="rect">
            <a:avLst/>
          </a:prstGeom>
        </p:spPr>
      </p:pic>
      <p:pic>
        <p:nvPicPr>
          <p:cNvPr id="39" name="図 491">
            <a:extLst>
              <a:ext uri="{FF2B5EF4-FFF2-40B4-BE49-F238E27FC236}">
                <a16:creationId xmlns:a16="http://schemas.microsoft.com/office/drawing/2014/main" id="{5E1BB5D5-E600-D31E-73CD-FB289A1FC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22" y="4925416"/>
            <a:ext cx="243211" cy="24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118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28C08E-B554-5F89-A118-E793A165FCA9}"/>
              </a:ext>
            </a:extLst>
          </p:cNvPr>
          <p:cNvSpPr txBox="1"/>
          <p:nvPr/>
        </p:nvSpPr>
        <p:spPr>
          <a:xfrm>
            <a:off x="105295" y="0"/>
            <a:ext cx="6365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ショッピングモール</a:t>
            </a:r>
          </a:p>
        </p:txBody>
      </p:sp>
      <p:pic>
        <p:nvPicPr>
          <p:cNvPr id="508" name="図 507">
            <a:extLst>
              <a:ext uri="{FF2B5EF4-FFF2-40B4-BE49-F238E27FC236}">
                <a16:creationId xmlns:a16="http://schemas.microsoft.com/office/drawing/2014/main" id="{AF615D3B-EAA0-2C96-F787-21E8282E9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09" name="図 508">
            <a:extLst>
              <a:ext uri="{FF2B5EF4-FFF2-40B4-BE49-F238E27FC236}">
                <a16:creationId xmlns:a16="http://schemas.microsoft.com/office/drawing/2014/main" id="{937BE7F7-696F-C6FF-44CF-6224ABB5B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10" name="図 509">
            <a:extLst>
              <a:ext uri="{FF2B5EF4-FFF2-40B4-BE49-F238E27FC236}">
                <a16:creationId xmlns:a16="http://schemas.microsoft.com/office/drawing/2014/main" id="{85EADA45-694B-F892-9098-116500CD3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63" name="図 262">
            <a:extLst>
              <a:ext uri="{FF2B5EF4-FFF2-40B4-BE49-F238E27FC236}">
                <a16:creationId xmlns:a16="http://schemas.microsoft.com/office/drawing/2014/main" id="{E9C7AD2D-8184-B5F1-7487-C702536E02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64" name="図 263">
            <a:extLst>
              <a:ext uri="{FF2B5EF4-FFF2-40B4-BE49-F238E27FC236}">
                <a16:creationId xmlns:a16="http://schemas.microsoft.com/office/drawing/2014/main" id="{E407A954-241F-86E5-DB23-2AECA8B98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65" name="図 264">
            <a:extLst>
              <a:ext uri="{FF2B5EF4-FFF2-40B4-BE49-F238E27FC236}">
                <a16:creationId xmlns:a16="http://schemas.microsoft.com/office/drawing/2014/main" id="{878DB458-EE86-A2E0-6C4E-C508E1A314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67" name="図 266">
            <a:extLst>
              <a:ext uri="{FF2B5EF4-FFF2-40B4-BE49-F238E27FC236}">
                <a16:creationId xmlns:a16="http://schemas.microsoft.com/office/drawing/2014/main" id="{37DDE373-85C8-A9CA-4CE3-F74E47310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68" name="図 267">
            <a:extLst>
              <a:ext uri="{FF2B5EF4-FFF2-40B4-BE49-F238E27FC236}">
                <a16:creationId xmlns:a16="http://schemas.microsoft.com/office/drawing/2014/main" id="{2314B874-728E-536E-038C-866A3EA91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69" name="図 268">
            <a:extLst>
              <a:ext uri="{FF2B5EF4-FFF2-40B4-BE49-F238E27FC236}">
                <a16:creationId xmlns:a16="http://schemas.microsoft.com/office/drawing/2014/main" id="{1982627F-123C-38EA-BF45-6F01A2BADC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71" name="図 270">
            <a:extLst>
              <a:ext uri="{FF2B5EF4-FFF2-40B4-BE49-F238E27FC236}">
                <a16:creationId xmlns:a16="http://schemas.microsoft.com/office/drawing/2014/main" id="{AC9BD45D-AC34-12AD-57CA-E866FCC9E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72" name="図 271">
            <a:extLst>
              <a:ext uri="{FF2B5EF4-FFF2-40B4-BE49-F238E27FC236}">
                <a16:creationId xmlns:a16="http://schemas.microsoft.com/office/drawing/2014/main" id="{9E2C5706-42CF-D78B-BBBE-F9CE5B212F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73" name="図 272">
            <a:extLst>
              <a:ext uri="{FF2B5EF4-FFF2-40B4-BE49-F238E27FC236}">
                <a16:creationId xmlns:a16="http://schemas.microsoft.com/office/drawing/2014/main" id="{C5876F0E-77B1-842B-F7B1-0EB5286A42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75" name="図 274">
            <a:extLst>
              <a:ext uri="{FF2B5EF4-FFF2-40B4-BE49-F238E27FC236}">
                <a16:creationId xmlns:a16="http://schemas.microsoft.com/office/drawing/2014/main" id="{858C66D0-C3D9-F8D5-C1B1-C6BB8BE92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76" name="図 275">
            <a:extLst>
              <a:ext uri="{FF2B5EF4-FFF2-40B4-BE49-F238E27FC236}">
                <a16:creationId xmlns:a16="http://schemas.microsoft.com/office/drawing/2014/main" id="{DBF0B93B-B575-F970-E1A3-74F7F7ABD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77" name="図 276">
            <a:extLst>
              <a:ext uri="{FF2B5EF4-FFF2-40B4-BE49-F238E27FC236}">
                <a16:creationId xmlns:a16="http://schemas.microsoft.com/office/drawing/2014/main" id="{CB914EC6-D052-51F0-C6CB-EF707A093F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79" name="図 278">
            <a:extLst>
              <a:ext uri="{FF2B5EF4-FFF2-40B4-BE49-F238E27FC236}">
                <a16:creationId xmlns:a16="http://schemas.microsoft.com/office/drawing/2014/main" id="{76C6EB92-5B1B-7238-0596-0C780FA63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80" name="図 279">
            <a:extLst>
              <a:ext uri="{FF2B5EF4-FFF2-40B4-BE49-F238E27FC236}">
                <a16:creationId xmlns:a16="http://schemas.microsoft.com/office/drawing/2014/main" id="{83A81558-B9D9-3274-0BA9-AFCB44F4A2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81" name="図 280">
            <a:extLst>
              <a:ext uri="{FF2B5EF4-FFF2-40B4-BE49-F238E27FC236}">
                <a16:creationId xmlns:a16="http://schemas.microsoft.com/office/drawing/2014/main" id="{C2BF6418-20D6-478B-71AC-BC114535D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83" name="図 282">
            <a:extLst>
              <a:ext uri="{FF2B5EF4-FFF2-40B4-BE49-F238E27FC236}">
                <a16:creationId xmlns:a16="http://schemas.microsoft.com/office/drawing/2014/main" id="{EC28EEEE-9F5E-9C03-A9F4-4EC090398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284" name="図 283">
            <a:extLst>
              <a:ext uri="{FF2B5EF4-FFF2-40B4-BE49-F238E27FC236}">
                <a16:creationId xmlns:a16="http://schemas.microsoft.com/office/drawing/2014/main" id="{369BB13D-0AEC-FD39-3F84-71CF569D5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285" name="図 284">
            <a:extLst>
              <a:ext uri="{FF2B5EF4-FFF2-40B4-BE49-F238E27FC236}">
                <a16:creationId xmlns:a16="http://schemas.microsoft.com/office/drawing/2014/main" id="{A3189E9E-4E46-71FA-1B24-00FF2E416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87" name="図 286">
            <a:extLst>
              <a:ext uri="{FF2B5EF4-FFF2-40B4-BE49-F238E27FC236}">
                <a16:creationId xmlns:a16="http://schemas.microsoft.com/office/drawing/2014/main" id="{E9B2CA1C-4DAA-41E1-A4BC-F3E630A8A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384" name="図 383">
            <a:extLst>
              <a:ext uri="{FF2B5EF4-FFF2-40B4-BE49-F238E27FC236}">
                <a16:creationId xmlns:a16="http://schemas.microsoft.com/office/drawing/2014/main" id="{76E0C953-BC7A-F051-D10A-797AA4522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385" name="図 384">
            <a:extLst>
              <a:ext uri="{FF2B5EF4-FFF2-40B4-BE49-F238E27FC236}">
                <a16:creationId xmlns:a16="http://schemas.microsoft.com/office/drawing/2014/main" id="{C58EC976-B026-7C8A-DD1E-06B0EAE50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387" name="図 386">
            <a:extLst>
              <a:ext uri="{FF2B5EF4-FFF2-40B4-BE49-F238E27FC236}">
                <a16:creationId xmlns:a16="http://schemas.microsoft.com/office/drawing/2014/main" id="{ACD90015-290E-4C06-F99F-616D91AD9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12" name="図 511">
            <a:extLst>
              <a:ext uri="{FF2B5EF4-FFF2-40B4-BE49-F238E27FC236}">
                <a16:creationId xmlns:a16="http://schemas.microsoft.com/office/drawing/2014/main" id="{AE61BF12-037B-4426-3F6B-F03CBD04A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13" name="図 512">
            <a:extLst>
              <a:ext uri="{FF2B5EF4-FFF2-40B4-BE49-F238E27FC236}">
                <a16:creationId xmlns:a16="http://schemas.microsoft.com/office/drawing/2014/main" id="{19F9EA7C-6ABD-ED7B-9307-AAD38BAA2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15" name="図 514">
            <a:extLst>
              <a:ext uri="{FF2B5EF4-FFF2-40B4-BE49-F238E27FC236}">
                <a16:creationId xmlns:a16="http://schemas.microsoft.com/office/drawing/2014/main" id="{668C47BE-4DFF-A021-4742-1EF8D575F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16" name="図 515">
            <a:extLst>
              <a:ext uri="{FF2B5EF4-FFF2-40B4-BE49-F238E27FC236}">
                <a16:creationId xmlns:a16="http://schemas.microsoft.com/office/drawing/2014/main" id="{3190CDC9-95C8-AAEE-1739-399BBBB25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17" name="図 516">
            <a:extLst>
              <a:ext uri="{FF2B5EF4-FFF2-40B4-BE49-F238E27FC236}">
                <a16:creationId xmlns:a16="http://schemas.microsoft.com/office/drawing/2014/main" id="{585FFAEF-5BD2-8853-7A71-604E83A56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38" name="図 537">
            <a:extLst>
              <a:ext uri="{FF2B5EF4-FFF2-40B4-BE49-F238E27FC236}">
                <a16:creationId xmlns:a16="http://schemas.microsoft.com/office/drawing/2014/main" id="{8E5D5D37-55A7-AB81-D3A2-168BA76E1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39" name="図 538">
            <a:extLst>
              <a:ext uri="{FF2B5EF4-FFF2-40B4-BE49-F238E27FC236}">
                <a16:creationId xmlns:a16="http://schemas.microsoft.com/office/drawing/2014/main" id="{C79B97C3-BDF4-F83F-4A63-9055C5260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0" name="図 539">
            <a:extLst>
              <a:ext uri="{FF2B5EF4-FFF2-40B4-BE49-F238E27FC236}">
                <a16:creationId xmlns:a16="http://schemas.microsoft.com/office/drawing/2014/main" id="{57E5E0E6-1F78-C04E-F4FA-7F9E529DD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1" name="図 540">
            <a:extLst>
              <a:ext uri="{FF2B5EF4-FFF2-40B4-BE49-F238E27FC236}">
                <a16:creationId xmlns:a16="http://schemas.microsoft.com/office/drawing/2014/main" id="{F1CD6C3C-3FA8-4361-8161-F5CF910B3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2" name="図 541">
            <a:extLst>
              <a:ext uri="{FF2B5EF4-FFF2-40B4-BE49-F238E27FC236}">
                <a16:creationId xmlns:a16="http://schemas.microsoft.com/office/drawing/2014/main" id="{A079F44B-DE5D-4F5B-0B88-52BE0D720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3" name="図 542">
            <a:extLst>
              <a:ext uri="{FF2B5EF4-FFF2-40B4-BE49-F238E27FC236}">
                <a16:creationId xmlns:a16="http://schemas.microsoft.com/office/drawing/2014/main" id="{947792EB-4B1F-7496-03EF-7E23D9D1B1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4" name="図 543">
            <a:extLst>
              <a:ext uri="{FF2B5EF4-FFF2-40B4-BE49-F238E27FC236}">
                <a16:creationId xmlns:a16="http://schemas.microsoft.com/office/drawing/2014/main" id="{DCB1D5DB-0F0F-5204-98FE-95D0CB6BB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5" name="図 544">
            <a:extLst>
              <a:ext uri="{FF2B5EF4-FFF2-40B4-BE49-F238E27FC236}">
                <a16:creationId xmlns:a16="http://schemas.microsoft.com/office/drawing/2014/main" id="{CECB1D9A-E8A9-9B39-A169-ACC9A9190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6" name="図 545">
            <a:extLst>
              <a:ext uri="{FF2B5EF4-FFF2-40B4-BE49-F238E27FC236}">
                <a16:creationId xmlns:a16="http://schemas.microsoft.com/office/drawing/2014/main" id="{CCAE7079-E1B3-F70F-AA75-1BCB194F8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7" name="図 546">
            <a:extLst>
              <a:ext uri="{FF2B5EF4-FFF2-40B4-BE49-F238E27FC236}">
                <a16:creationId xmlns:a16="http://schemas.microsoft.com/office/drawing/2014/main" id="{045D557D-598C-91DF-0DA0-5361807B8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8" name="図 547">
            <a:extLst>
              <a:ext uri="{FF2B5EF4-FFF2-40B4-BE49-F238E27FC236}">
                <a16:creationId xmlns:a16="http://schemas.microsoft.com/office/drawing/2014/main" id="{95D68423-064C-D67D-903D-EA9EAA9FD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49" name="図 548">
            <a:extLst>
              <a:ext uri="{FF2B5EF4-FFF2-40B4-BE49-F238E27FC236}">
                <a16:creationId xmlns:a16="http://schemas.microsoft.com/office/drawing/2014/main" id="{8AAF057E-43B7-3ADF-24A7-07042F8C6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0" name="図 549">
            <a:extLst>
              <a:ext uri="{FF2B5EF4-FFF2-40B4-BE49-F238E27FC236}">
                <a16:creationId xmlns:a16="http://schemas.microsoft.com/office/drawing/2014/main" id="{C99B650F-706C-448D-6F0E-0DDEA1989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1" name="図 550">
            <a:extLst>
              <a:ext uri="{FF2B5EF4-FFF2-40B4-BE49-F238E27FC236}">
                <a16:creationId xmlns:a16="http://schemas.microsoft.com/office/drawing/2014/main" id="{9581046E-4C17-173D-AFA3-4632CFF96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2" name="図 551">
            <a:extLst>
              <a:ext uri="{FF2B5EF4-FFF2-40B4-BE49-F238E27FC236}">
                <a16:creationId xmlns:a16="http://schemas.microsoft.com/office/drawing/2014/main" id="{589087C3-FD2B-68DE-6A37-6DE679DC8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3" name="図 552">
            <a:extLst>
              <a:ext uri="{FF2B5EF4-FFF2-40B4-BE49-F238E27FC236}">
                <a16:creationId xmlns:a16="http://schemas.microsoft.com/office/drawing/2014/main" id="{B3C9CAF6-F2AB-8BCC-6140-E00E0DDAB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4" name="図 553">
            <a:extLst>
              <a:ext uri="{FF2B5EF4-FFF2-40B4-BE49-F238E27FC236}">
                <a16:creationId xmlns:a16="http://schemas.microsoft.com/office/drawing/2014/main" id="{068A82C0-A5FD-301F-DE99-EAC31A1108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5" name="図 554">
            <a:extLst>
              <a:ext uri="{FF2B5EF4-FFF2-40B4-BE49-F238E27FC236}">
                <a16:creationId xmlns:a16="http://schemas.microsoft.com/office/drawing/2014/main" id="{E8226C89-94C4-AE2F-824D-888FCE68E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6" name="図 555">
            <a:extLst>
              <a:ext uri="{FF2B5EF4-FFF2-40B4-BE49-F238E27FC236}">
                <a16:creationId xmlns:a16="http://schemas.microsoft.com/office/drawing/2014/main" id="{61C2A471-B339-364E-506E-F51D10CE2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7" name="図 556">
            <a:extLst>
              <a:ext uri="{FF2B5EF4-FFF2-40B4-BE49-F238E27FC236}">
                <a16:creationId xmlns:a16="http://schemas.microsoft.com/office/drawing/2014/main" id="{CC620674-4272-3902-88AC-FF58C107A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6545" y="3121673"/>
            <a:ext cx="396274" cy="402371"/>
          </a:xfrm>
          <a:prstGeom prst="rect">
            <a:avLst/>
          </a:prstGeom>
        </p:spPr>
      </p:pic>
      <p:pic>
        <p:nvPicPr>
          <p:cNvPr id="558" name="図 557">
            <a:extLst>
              <a:ext uri="{FF2B5EF4-FFF2-40B4-BE49-F238E27FC236}">
                <a16:creationId xmlns:a16="http://schemas.microsoft.com/office/drawing/2014/main" id="{BF23B638-76BA-B3AB-0E4A-E7D25C0D0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59" name="図 558">
            <a:extLst>
              <a:ext uri="{FF2B5EF4-FFF2-40B4-BE49-F238E27FC236}">
                <a16:creationId xmlns:a16="http://schemas.microsoft.com/office/drawing/2014/main" id="{FF492F82-7B92-EB68-4E4A-318F57922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0" name="図 559">
            <a:extLst>
              <a:ext uri="{FF2B5EF4-FFF2-40B4-BE49-F238E27FC236}">
                <a16:creationId xmlns:a16="http://schemas.microsoft.com/office/drawing/2014/main" id="{EE65352A-E1DE-5925-FB47-257121567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1" name="図 560">
            <a:extLst>
              <a:ext uri="{FF2B5EF4-FFF2-40B4-BE49-F238E27FC236}">
                <a16:creationId xmlns:a16="http://schemas.microsoft.com/office/drawing/2014/main" id="{2C40315D-1C59-AD76-6DC5-623FA6933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2" name="図 561">
            <a:extLst>
              <a:ext uri="{FF2B5EF4-FFF2-40B4-BE49-F238E27FC236}">
                <a16:creationId xmlns:a16="http://schemas.microsoft.com/office/drawing/2014/main" id="{21348D59-A7E8-F2D5-0F42-9B4C373C5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3" name="図 562">
            <a:extLst>
              <a:ext uri="{FF2B5EF4-FFF2-40B4-BE49-F238E27FC236}">
                <a16:creationId xmlns:a16="http://schemas.microsoft.com/office/drawing/2014/main" id="{9B92E796-897C-E7F7-A7EF-F88FA7981B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4" name="図 563">
            <a:extLst>
              <a:ext uri="{FF2B5EF4-FFF2-40B4-BE49-F238E27FC236}">
                <a16:creationId xmlns:a16="http://schemas.microsoft.com/office/drawing/2014/main" id="{A328A72E-8583-97A7-E161-960ECD493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5" name="図 564">
            <a:extLst>
              <a:ext uri="{FF2B5EF4-FFF2-40B4-BE49-F238E27FC236}">
                <a16:creationId xmlns:a16="http://schemas.microsoft.com/office/drawing/2014/main" id="{4EA834F6-CD88-600D-546E-5A02178E4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6" name="図 565">
            <a:extLst>
              <a:ext uri="{FF2B5EF4-FFF2-40B4-BE49-F238E27FC236}">
                <a16:creationId xmlns:a16="http://schemas.microsoft.com/office/drawing/2014/main" id="{19CF460D-B0AA-2780-0691-172391A07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7" name="図 566">
            <a:extLst>
              <a:ext uri="{FF2B5EF4-FFF2-40B4-BE49-F238E27FC236}">
                <a16:creationId xmlns:a16="http://schemas.microsoft.com/office/drawing/2014/main" id="{D1031500-613B-755B-74B0-79FEBA144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8" name="図 567">
            <a:extLst>
              <a:ext uri="{FF2B5EF4-FFF2-40B4-BE49-F238E27FC236}">
                <a16:creationId xmlns:a16="http://schemas.microsoft.com/office/drawing/2014/main" id="{34C6D385-7FA1-31FC-A3C8-8DDB95CB0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69" name="図 568">
            <a:extLst>
              <a:ext uri="{FF2B5EF4-FFF2-40B4-BE49-F238E27FC236}">
                <a16:creationId xmlns:a16="http://schemas.microsoft.com/office/drawing/2014/main" id="{A1FEF122-019E-857D-F1EE-EAFCE51B0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0" name="図 569">
            <a:extLst>
              <a:ext uri="{FF2B5EF4-FFF2-40B4-BE49-F238E27FC236}">
                <a16:creationId xmlns:a16="http://schemas.microsoft.com/office/drawing/2014/main" id="{11F1E641-ABF3-400F-D0AA-D0D920533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1" name="図 570">
            <a:extLst>
              <a:ext uri="{FF2B5EF4-FFF2-40B4-BE49-F238E27FC236}">
                <a16:creationId xmlns:a16="http://schemas.microsoft.com/office/drawing/2014/main" id="{F430D83F-76BB-9E46-0BB0-111C810723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2" name="図 571">
            <a:extLst>
              <a:ext uri="{FF2B5EF4-FFF2-40B4-BE49-F238E27FC236}">
                <a16:creationId xmlns:a16="http://schemas.microsoft.com/office/drawing/2014/main" id="{E63C63C0-792E-AADC-E0D0-ABC64E9C9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3" name="図 572">
            <a:extLst>
              <a:ext uri="{FF2B5EF4-FFF2-40B4-BE49-F238E27FC236}">
                <a16:creationId xmlns:a16="http://schemas.microsoft.com/office/drawing/2014/main" id="{70D478AA-2364-9B0E-3C74-9BBAA8ADA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4" name="図 573">
            <a:extLst>
              <a:ext uri="{FF2B5EF4-FFF2-40B4-BE49-F238E27FC236}">
                <a16:creationId xmlns:a16="http://schemas.microsoft.com/office/drawing/2014/main" id="{3BB8B5B7-89CC-DAFF-614E-EAE49E398B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5" name="図 574">
            <a:extLst>
              <a:ext uri="{FF2B5EF4-FFF2-40B4-BE49-F238E27FC236}">
                <a16:creationId xmlns:a16="http://schemas.microsoft.com/office/drawing/2014/main" id="{7497B11D-76C9-E8EC-1FD2-CDB10762E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6" name="図 575">
            <a:extLst>
              <a:ext uri="{FF2B5EF4-FFF2-40B4-BE49-F238E27FC236}">
                <a16:creationId xmlns:a16="http://schemas.microsoft.com/office/drawing/2014/main" id="{C42EB6E0-4665-E574-CC4D-FC4B1436F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7" name="図 576">
            <a:extLst>
              <a:ext uri="{FF2B5EF4-FFF2-40B4-BE49-F238E27FC236}">
                <a16:creationId xmlns:a16="http://schemas.microsoft.com/office/drawing/2014/main" id="{7B079DD0-B748-ACE6-7BE9-5CDA82113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682" y="4055027"/>
            <a:ext cx="396000" cy="396000"/>
          </a:xfrm>
          <a:prstGeom prst="rect">
            <a:avLst/>
          </a:prstGeom>
        </p:spPr>
      </p:pic>
      <p:pic>
        <p:nvPicPr>
          <p:cNvPr id="578" name="図 577">
            <a:extLst>
              <a:ext uri="{FF2B5EF4-FFF2-40B4-BE49-F238E27FC236}">
                <a16:creationId xmlns:a16="http://schemas.microsoft.com/office/drawing/2014/main" id="{7E59508E-4795-CBC6-530D-26D5DD5E9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79" name="図 578">
            <a:extLst>
              <a:ext uri="{FF2B5EF4-FFF2-40B4-BE49-F238E27FC236}">
                <a16:creationId xmlns:a16="http://schemas.microsoft.com/office/drawing/2014/main" id="{975ABB4A-C17F-DC52-7C25-8D916B8DA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0" name="図 579">
            <a:extLst>
              <a:ext uri="{FF2B5EF4-FFF2-40B4-BE49-F238E27FC236}">
                <a16:creationId xmlns:a16="http://schemas.microsoft.com/office/drawing/2014/main" id="{130BE9AF-37FB-2A4F-C95A-A5C2A22224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1" name="図 580">
            <a:extLst>
              <a:ext uri="{FF2B5EF4-FFF2-40B4-BE49-F238E27FC236}">
                <a16:creationId xmlns:a16="http://schemas.microsoft.com/office/drawing/2014/main" id="{D1CB3C76-B5C6-C145-9A14-299825A370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2" name="図 581">
            <a:extLst>
              <a:ext uri="{FF2B5EF4-FFF2-40B4-BE49-F238E27FC236}">
                <a16:creationId xmlns:a16="http://schemas.microsoft.com/office/drawing/2014/main" id="{752838DE-2017-8E29-A9B3-581F558CF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3" name="図 582">
            <a:extLst>
              <a:ext uri="{FF2B5EF4-FFF2-40B4-BE49-F238E27FC236}">
                <a16:creationId xmlns:a16="http://schemas.microsoft.com/office/drawing/2014/main" id="{7278B9E9-E20D-56A9-EB80-EBD2E3FFA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4" name="図 583">
            <a:extLst>
              <a:ext uri="{FF2B5EF4-FFF2-40B4-BE49-F238E27FC236}">
                <a16:creationId xmlns:a16="http://schemas.microsoft.com/office/drawing/2014/main" id="{8AACA4DB-77F3-D349-F1BD-5D5514401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5" name="図 584">
            <a:extLst>
              <a:ext uri="{FF2B5EF4-FFF2-40B4-BE49-F238E27FC236}">
                <a16:creationId xmlns:a16="http://schemas.microsoft.com/office/drawing/2014/main" id="{588F6EBC-A851-B5CA-403C-6AB954726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6" name="図 585">
            <a:extLst>
              <a:ext uri="{FF2B5EF4-FFF2-40B4-BE49-F238E27FC236}">
                <a16:creationId xmlns:a16="http://schemas.microsoft.com/office/drawing/2014/main" id="{738FE001-FBC5-E8C4-A6C7-32BC86286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7" name="図 586">
            <a:extLst>
              <a:ext uri="{FF2B5EF4-FFF2-40B4-BE49-F238E27FC236}">
                <a16:creationId xmlns:a16="http://schemas.microsoft.com/office/drawing/2014/main" id="{B0610999-AF24-3307-5722-27D15DD68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8" name="図 587">
            <a:extLst>
              <a:ext uri="{FF2B5EF4-FFF2-40B4-BE49-F238E27FC236}">
                <a16:creationId xmlns:a16="http://schemas.microsoft.com/office/drawing/2014/main" id="{E3218802-3B1F-F517-5703-21450CE7C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89" name="図 588">
            <a:extLst>
              <a:ext uri="{FF2B5EF4-FFF2-40B4-BE49-F238E27FC236}">
                <a16:creationId xmlns:a16="http://schemas.microsoft.com/office/drawing/2014/main" id="{068646B9-6214-BF70-C261-E0C139AFF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0" name="図 589">
            <a:extLst>
              <a:ext uri="{FF2B5EF4-FFF2-40B4-BE49-F238E27FC236}">
                <a16:creationId xmlns:a16="http://schemas.microsoft.com/office/drawing/2014/main" id="{41379B0E-CB31-927B-E5FB-4611E02C1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1" name="図 590">
            <a:extLst>
              <a:ext uri="{FF2B5EF4-FFF2-40B4-BE49-F238E27FC236}">
                <a16:creationId xmlns:a16="http://schemas.microsoft.com/office/drawing/2014/main" id="{12B004A5-20A9-314C-14D8-CE831118A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2" name="図 591">
            <a:extLst>
              <a:ext uri="{FF2B5EF4-FFF2-40B4-BE49-F238E27FC236}">
                <a16:creationId xmlns:a16="http://schemas.microsoft.com/office/drawing/2014/main" id="{A7606DDE-752C-081D-90D4-A261C656E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3" name="図 592">
            <a:extLst>
              <a:ext uri="{FF2B5EF4-FFF2-40B4-BE49-F238E27FC236}">
                <a16:creationId xmlns:a16="http://schemas.microsoft.com/office/drawing/2014/main" id="{8E3FAC92-8139-9391-F787-2FB641394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4" name="図 593">
            <a:extLst>
              <a:ext uri="{FF2B5EF4-FFF2-40B4-BE49-F238E27FC236}">
                <a16:creationId xmlns:a16="http://schemas.microsoft.com/office/drawing/2014/main" id="{09FA3F67-9EEB-8331-B162-5DB811ABB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5" name="図 594">
            <a:extLst>
              <a:ext uri="{FF2B5EF4-FFF2-40B4-BE49-F238E27FC236}">
                <a16:creationId xmlns:a16="http://schemas.microsoft.com/office/drawing/2014/main" id="{9F853ED9-D487-9526-C595-4757689D54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6" name="図 595">
            <a:extLst>
              <a:ext uri="{FF2B5EF4-FFF2-40B4-BE49-F238E27FC236}">
                <a16:creationId xmlns:a16="http://schemas.microsoft.com/office/drawing/2014/main" id="{B1FC65F9-7DD8-4C64-F23C-5BD1DF9F4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597" name="図 596">
            <a:extLst>
              <a:ext uri="{FF2B5EF4-FFF2-40B4-BE49-F238E27FC236}">
                <a16:creationId xmlns:a16="http://schemas.microsoft.com/office/drawing/2014/main" id="{B5D8C10E-810C-C798-7C8F-93FBFA598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4835" y="5018627"/>
            <a:ext cx="359695" cy="359695"/>
          </a:xfrm>
          <a:prstGeom prst="rect">
            <a:avLst/>
          </a:prstGeom>
        </p:spPr>
      </p:pic>
      <p:pic>
        <p:nvPicPr>
          <p:cNvPr id="260" name="図 259">
            <a:extLst>
              <a:ext uri="{FF2B5EF4-FFF2-40B4-BE49-F238E27FC236}">
                <a16:creationId xmlns:a16="http://schemas.microsoft.com/office/drawing/2014/main" id="{DF33AD88-856C-51FC-574A-1043F66052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261" name="図 260">
            <a:extLst>
              <a:ext uri="{FF2B5EF4-FFF2-40B4-BE49-F238E27FC236}">
                <a16:creationId xmlns:a16="http://schemas.microsoft.com/office/drawing/2014/main" id="{F2B7A8C5-B7C3-E830-883E-9C3B568D80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262" name="図 261">
            <a:extLst>
              <a:ext uri="{FF2B5EF4-FFF2-40B4-BE49-F238E27FC236}">
                <a16:creationId xmlns:a16="http://schemas.microsoft.com/office/drawing/2014/main" id="{0E287626-FAEE-8472-EA9A-2F7A931032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598" name="図 597">
            <a:extLst>
              <a:ext uri="{FF2B5EF4-FFF2-40B4-BE49-F238E27FC236}">
                <a16:creationId xmlns:a16="http://schemas.microsoft.com/office/drawing/2014/main" id="{8DDC873F-9AFE-5F05-3C78-1CCFC9186E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599" name="図 598">
            <a:extLst>
              <a:ext uri="{FF2B5EF4-FFF2-40B4-BE49-F238E27FC236}">
                <a16:creationId xmlns:a16="http://schemas.microsoft.com/office/drawing/2014/main" id="{6BE2CFB4-B636-380E-7E43-0A690CB1C3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0" name="図 599">
            <a:extLst>
              <a:ext uri="{FF2B5EF4-FFF2-40B4-BE49-F238E27FC236}">
                <a16:creationId xmlns:a16="http://schemas.microsoft.com/office/drawing/2014/main" id="{2060535C-1C05-66AF-889E-F5B3B68464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1" name="図 600">
            <a:extLst>
              <a:ext uri="{FF2B5EF4-FFF2-40B4-BE49-F238E27FC236}">
                <a16:creationId xmlns:a16="http://schemas.microsoft.com/office/drawing/2014/main" id="{21DDD591-ACAF-95DC-EBF3-A64BE529C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2" name="図 601">
            <a:extLst>
              <a:ext uri="{FF2B5EF4-FFF2-40B4-BE49-F238E27FC236}">
                <a16:creationId xmlns:a16="http://schemas.microsoft.com/office/drawing/2014/main" id="{92C1ADBD-81B2-2F09-69C0-A80F30B0BB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3" name="図 602">
            <a:extLst>
              <a:ext uri="{FF2B5EF4-FFF2-40B4-BE49-F238E27FC236}">
                <a16:creationId xmlns:a16="http://schemas.microsoft.com/office/drawing/2014/main" id="{7045E78D-AB78-076E-2A71-3D38760CA2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4" name="図 603">
            <a:extLst>
              <a:ext uri="{FF2B5EF4-FFF2-40B4-BE49-F238E27FC236}">
                <a16:creationId xmlns:a16="http://schemas.microsoft.com/office/drawing/2014/main" id="{A64A216C-EA2B-1FB2-96A8-9CA6AAC86C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5" name="図 604">
            <a:extLst>
              <a:ext uri="{FF2B5EF4-FFF2-40B4-BE49-F238E27FC236}">
                <a16:creationId xmlns:a16="http://schemas.microsoft.com/office/drawing/2014/main" id="{F73023E0-FD51-BD9F-0930-1330E78E89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6" name="図 605">
            <a:extLst>
              <a:ext uri="{FF2B5EF4-FFF2-40B4-BE49-F238E27FC236}">
                <a16:creationId xmlns:a16="http://schemas.microsoft.com/office/drawing/2014/main" id="{D7F4915D-A122-3030-C192-F03A8C984C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7" name="図 606">
            <a:extLst>
              <a:ext uri="{FF2B5EF4-FFF2-40B4-BE49-F238E27FC236}">
                <a16:creationId xmlns:a16="http://schemas.microsoft.com/office/drawing/2014/main" id="{DB9AD2BD-4609-C298-A042-77078C45BB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88" name="図 387">
            <a:extLst>
              <a:ext uri="{FF2B5EF4-FFF2-40B4-BE49-F238E27FC236}">
                <a16:creationId xmlns:a16="http://schemas.microsoft.com/office/drawing/2014/main" id="{94576625-6E14-4C88-61CF-F0846CF40E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89" name="図 388">
            <a:extLst>
              <a:ext uri="{FF2B5EF4-FFF2-40B4-BE49-F238E27FC236}">
                <a16:creationId xmlns:a16="http://schemas.microsoft.com/office/drawing/2014/main" id="{8A3F1C0F-BA09-C5C6-3429-ED1E0A8B84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0" name="図 389">
            <a:extLst>
              <a:ext uri="{FF2B5EF4-FFF2-40B4-BE49-F238E27FC236}">
                <a16:creationId xmlns:a16="http://schemas.microsoft.com/office/drawing/2014/main" id="{EFCCB0F5-C809-2367-3AD8-0FC919BF0D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1" name="図 390">
            <a:extLst>
              <a:ext uri="{FF2B5EF4-FFF2-40B4-BE49-F238E27FC236}">
                <a16:creationId xmlns:a16="http://schemas.microsoft.com/office/drawing/2014/main" id="{0232EFED-ECD7-9B1B-2215-8D12FA459E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2" name="図 391">
            <a:extLst>
              <a:ext uri="{FF2B5EF4-FFF2-40B4-BE49-F238E27FC236}">
                <a16:creationId xmlns:a16="http://schemas.microsoft.com/office/drawing/2014/main" id="{B5200AC9-B486-E6F3-E7D7-182F968A43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3" name="図 392">
            <a:extLst>
              <a:ext uri="{FF2B5EF4-FFF2-40B4-BE49-F238E27FC236}">
                <a16:creationId xmlns:a16="http://schemas.microsoft.com/office/drawing/2014/main" id="{1C95E6EE-3A48-CE83-81C9-3A6E2A394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4" name="図 393">
            <a:extLst>
              <a:ext uri="{FF2B5EF4-FFF2-40B4-BE49-F238E27FC236}">
                <a16:creationId xmlns:a16="http://schemas.microsoft.com/office/drawing/2014/main" id="{94139BBD-9932-CFBB-A3FD-E1E923F61B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5" name="図 394">
            <a:extLst>
              <a:ext uri="{FF2B5EF4-FFF2-40B4-BE49-F238E27FC236}">
                <a16:creationId xmlns:a16="http://schemas.microsoft.com/office/drawing/2014/main" id="{71571071-22B3-6304-D4EA-2412B24A80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6" name="図 395">
            <a:extLst>
              <a:ext uri="{FF2B5EF4-FFF2-40B4-BE49-F238E27FC236}">
                <a16:creationId xmlns:a16="http://schemas.microsoft.com/office/drawing/2014/main" id="{66CB6928-0767-D4E6-0FDC-3370831775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7" name="図 396">
            <a:extLst>
              <a:ext uri="{FF2B5EF4-FFF2-40B4-BE49-F238E27FC236}">
                <a16:creationId xmlns:a16="http://schemas.microsoft.com/office/drawing/2014/main" id="{7D611F90-BCC5-DBEE-CB03-D7FA8D5BAD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8" name="図 397">
            <a:extLst>
              <a:ext uri="{FF2B5EF4-FFF2-40B4-BE49-F238E27FC236}">
                <a16:creationId xmlns:a16="http://schemas.microsoft.com/office/drawing/2014/main" id="{D237D2EF-D462-AF81-9644-42D334499F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399" name="図 398">
            <a:extLst>
              <a:ext uri="{FF2B5EF4-FFF2-40B4-BE49-F238E27FC236}">
                <a16:creationId xmlns:a16="http://schemas.microsoft.com/office/drawing/2014/main" id="{C26A61A8-C8C7-6758-9EF3-AA3CF6793C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0" name="図 399">
            <a:extLst>
              <a:ext uri="{FF2B5EF4-FFF2-40B4-BE49-F238E27FC236}">
                <a16:creationId xmlns:a16="http://schemas.microsoft.com/office/drawing/2014/main" id="{C65642A1-4629-2909-AB32-10B9D94353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1" name="図 400">
            <a:extLst>
              <a:ext uri="{FF2B5EF4-FFF2-40B4-BE49-F238E27FC236}">
                <a16:creationId xmlns:a16="http://schemas.microsoft.com/office/drawing/2014/main" id="{36B9ED7A-D52C-5E53-EC9B-6C4E0C6BA5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2" name="図 401">
            <a:extLst>
              <a:ext uri="{FF2B5EF4-FFF2-40B4-BE49-F238E27FC236}">
                <a16:creationId xmlns:a16="http://schemas.microsoft.com/office/drawing/2014/main" id="{E1B85152-0D72-07A4-279A-60B4940A6C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3" name="図 402">
            <a:extLst>
              <a:ext uri="{FF2B5EF4-FFF2-40B4-BE49-F238E27FC236}">
                <a16:creationId xmlns:a16="http://schemas.microsoft.com/office/drawing/2014/main" id="{F05E8C6D-5027-CAA5-CB72-1FA0BB5E0E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4" name="図 403">
            <a:extLst>
              <a:ext uri="{FF2B5EF4-FFF2-40B4-BE49-F238E27FC236}">
                <a16:creationId xmlns:a16="http://schemas.microsoft.com/office/drawing/2014/main" id="{A85CD2A4-BA7F-5F0C-81E1-FD3CDDA761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5" name="図 404">
            <a:extLst>
              <a:ext uri="{FF2B5EF4-FFF2-40B4-BE49-F238E27FC236}">
                <a16:creationId xmlns:a16="http://schemas.microsoft.com/office/drawing/2014/main" id="{F954A0C4-6841-336F-E299-D3F5979215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6" name="図 405">
            <a:extLst>
              <a:ext uri="{FF2B5EF4-FFF2-40B4-BE49-F238E27FC236}">
                <a16:creationId xmlns:a16="http://schemas.microsoft.com/office/drawing/2014/main" id="{777F8643-F9AA-753C-E9CB-EC883318BE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7" name="図 406">
            <a:extLst>
              <a:ext uri="{FF2B5EF4-FFF2-40B4-BE49-F238E27FC236}">
                <a16:creationId xmlns:a16="http://schemas.microsoft.com/office/drawing/2014/main" id="{5646DCB6-A45C-263C-B13A-30B539D46B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8" name="図 407">
            <a:extLst>
              <a:ext uri="{FF2B5EF4-FFF2-40B4-BE49-F238E27FC236}">
                <a16:creationId xmlns:a16="http://schemas.microsoft.com/office/drawing/2014/main" id="{45746659-6296-170F-C3DD-F5B1739473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09" name="図 408">
            <a:extLst>
              <a:ext uri="{FF2B5EF4-FFF2-40B4-BE49-F238E27FC236}">
                <a16:creationId xmlns:a16="http://schemas.microsoft.com/office/drawing/2014/main" id="{C2D73953-EC94-6305-2478-255A519F85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0" name="図 409">
            <a:extLst>
              <a:ext uri="{FF2B5EF4-FFF2-40B4-BE49-F238E27FC236}">
                <a16:creationId xmlns:a16="http://schemas.microsoft.com/office/drawing/2014/main" id="{AA6DA87A-B195-7D91-FCFC-74AC8F5A51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1" name="図 410">
            <a:extLst>
              <a:ext uri="{FF2B5EF4-FFF2-40B4-BE49-F238E27FC236}">
                <a16:creationId xmlns:a16="http://schemas.microsoft.com/office/drawing/2014/main" id="{DBCCE5C5-B574-E70A-A6BE-1712219799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2" name="図 411">
            <a:extLst>
              <a:ext uri="{FF2B5EF4-FFF2-40B4-BE49-F238E27FC236}">
                <a16:creationId xmlns:a16="http://schemas.microsoft.com/office/drawing/2014/main" id="{8F3DF63F-ECD5-BF5B-8E1C-2E2186137B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3" name="図 412">
            <a:extLst>
              <a:ext uri="{FF2B5EF4-FFF2-40B4-BE49-F238E27FC236}">
                <a16:creationId xmlns:a16="http://schemas.microsoft.com/office/drawing/2014/main" id="{FCF03F9C-E6F1-F532-F6A8-C599D44ED3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4" name="図 413">
            <a:extLst>
              <a:ext uri="{FF2B5EF4-FFF2-40B4-BE49-F238E27FC236}">
                <a16:creationId xmlns:a16="http://schemas.microsoft.com/office/drawing/2014/main" id="{A2AE7B92-99B8-6E38-6639-78958F239A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415" name="図 414">
            <a:extLst>
              <a:ext uri="{FF2B5EF4-FFF2-40B4-BE49-F238E27FC236}">
                <a16:creationId xmlns:a16="http://schemas.microsoft.com/office/drawing/2014/main" id="{3A5F43C6-CB46-584A-4142-373F8BDB00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8" name="図 607">
            <a:extLst>
              <a:ext uri="{FF2B5EF4-FFF2-40B4-BE49-F238E27FC236}">
                <a16:creationId xmlns:a16="http://schemas.microsoft.com/office/drawing/2014/main" id="{ECC96826-3666-48C7-1066-9DA5585F69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09" name="図 608">
            <a:extLst>
              <a:ext uri="{FF2B5EF4-FFF2-40B4-BE49-F238E27FC236}">
                <a16:creationId xmlns:a16="http://schemas.microsoft.com/office/drawing/2014/main" id="{6247BEF6-3A84-33C7-0AAE-1924EF5F74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0" name="図 609">
            <a:extLst>
              <a:ext uri="{FF2B5EF4-FFF2-40B4-BE49-F238E27FC236}">
                <a16:creationId xmlns:a16="http://schemas.microsoft.com/office/drawing/2014/main" id="{938935A2-41D7-1336-982D-8A55CA3E5E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1" name="図 610">
            <a:extLst>
              <a:ext uri="{FF2B5EF4-FFF2-40B4-BE49-F238E27FC236}">
                <a16:creationId xmlns:a16="http://schemas.microsoft.com/office/drawing/2014/main" id="{6A3A1C06-2A2F-065B-84AF-AB35ED1842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2" name="図 611">
            <a:extLst>
              <a:ext uri="{FF2B5EF4-FFF2-40B4-BE49-F238E27FC236}">
                <a16:creationId xmlns:a16="http://schemas.microsoft.com/office/drawing/2014/main" id="{9CDB112C-FF8E-4BD2-26F0-8245C73DB8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3" name="図 612">
            <a:extLst>
              <a:ext uri="{FF2B5EF4-FFF2-40B4-BE49-F238E27FC236}">
                <a16:creationId xmlns:a16="http://schemas.microsoft.com/office/drawing/2014/main" id="{838518B4-CD22-537B-6B0E-BA0B4B393D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4" name="図 613">
            <a:extLst>
              <a:ext uri="{FF2B5EF4-FFF2-40B4-BE49-F238E27FC236}">
                <a16:creationId xmlns:a16="http://schemas.microsoft.com/office/drawing/2014/main" id="{CBEDC410-1F81-B39C-40B2-45231A13E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5" name="図 614">
            <a:extLst>
              <a:ext uri="{FF2B5EF4-FFF2-40B4-BE49-F238E27FC236}">
                <a16:creationId xmlns:a16="http://schemas.microsoft.com/office/drawing/2014/main" id="{71A931BB-A665-2CCD-0C39-518ACECC4D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16" name="図 615">
            <a:extLst>
              <a:ext uri="{FF2B5EF4-FFF2-40B4-BE49-F238E27FC236}">
                <a16:creationId xmlns:a16="http://schemas.microsoft.com/office/drawing/2014/main" id="{C276DBAC-D80A-1F53-5C9A-FA4F430832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4835" y="1315244"/>
            <a:ext cx="359695" cy="359695"/>
          </a:xfrm>
          <a:prstGeom prst="rect">
            <a:avLst/>
          </a:prstGeom>
        </p:spPr>
      </p:pic>
      <p:pic>
        <p:nvPicPr>
          <p:cNvPr id="648" name="図 647">
            <a:extLst>
              <a:ext uri="{FF2B5EF4-FFF2-40B4-BE49-F238E27FC236}">
                <a16:creationId xmlns:a16="http://schemas.microsoft.com/office/drawing/2014/main" id="{4E7820E1-4802-670A-A0F0-E223AC6C4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49" name="図 648">
            <a:extLst>
              <a:ext uri="{FF2B5EF4-FFF2-40B4-BE49-F238E27FC236}">
                <a16:creationId xmlns:a16="http://schemas.microsoft.com/office/drawing/2014/main" id="{EB8F037D-D810-EDBF-F5E3-FFF03F7620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0" name="図 649">
            <a:extLst>
              <a:ext uri="{FF2B5EF4-FFF2-40B4-BE49-F238E27FC236}">
                <a16:creationId xmlns:a16="http://schemas.microsoft.com/office/drawing/2014/main" id="{97C89D9A-03E5-0100-B7E9-1DC44BE080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1" name="図 650">
            <a:extLst>
              <a:ext uri="{FF2B5EF4-FFF2-40B4-BE49-F238E27FC236}">
                <a16:creationId xmlns:a16="http://schemas.microsoft.com/office/drawing/2014/main" id="{94C7050C-B201-8EC9-8900-BC03D95F80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2" name="図 651">
            <a:extLst>
              <a:ext uri="{FF2B5EF4-FFF2-40B4-BE49-F238E27FC236}">
                <a16:creationId xmlns:a16="http://schemas.microsoft.com/office/drawing/2014/main" id="{7D371E35-4A50-8810-7984-B776839696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3" name="図 652">
            <a:extLst>
              <a:ext uri="{FF2B5EF4-FFF2-40B4-BE49-F238E27FC236}">
                <a16:creationId xmlns:a16="http://schemas.microsoft.com/office/drawing/2014/main" id="{BFB9826A-AB9F-F1D2-5558-4CA61911CF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4" name="図 653">
            <a:extLst>
              <a:ext uri="{FF2B5EF4-FFF2-40B4-BE49-F238E27FC236}">
                <a16:creationId xmlns:a16="http://schemas.microsoft.com/office/drawing/2014/main" id="{642CBAD3-CEF5-CE31-B5D8-8CB2A3F550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5" name="図 654">
            <a:extLst>
              <a:ext uri="{FF2B5EF4-FFF2-40B4-BE49-F238E27FC236}">
                <a16:creationId xmlns:a16="http://schemas.microsoft.com/office/drawing/2014/main" id="{8C3FACFA-4E7B-4993-273A-C9FEC6EF3E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6" name="図 655">
            <a:extLst>
              <a:ext uri="{FF2B5EF4-FFF2-40B4-BE49-F238E27FC236}">
                <a16:creationId xmlns:a16="http://schemas.microsoft.com/office/drawing/2014/main" id="{CD18E73C-6D32-0605-758E-6853F32CE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7" name="図 656">
            <a:extLst>
              <a:ext uri="{FF2B5EF4-FFF2-40B4-BE49-F238E27FC236}">
                <a16:creationId xmlns:a16="http://schemas.microsoft.com/office/drawing/2014/main" id="{59420C64-DABE-684B-92B3-CC8B77A265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8" name="図 657">
            <a:extLst>
              <a:ext uri="{FF2B5EF4-FFF2-40B4-BE49-F238E27FC236}">
                <a16:creationId xmlns:a16="http://schemas.microsoft.com/office/drawing/2014/main" id="{EAA85600-FD01-F0AC-F06F-D2123D7DC7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59" name="図 658">
            <a:extLst>
              <a:ext uri="{FF2B5EF4-FFF2-40B4-BE49-F238E27FC236}">
                <a16:creationId xmlns:a16="http://schemas.microsoft.com/office/drawing/2014/main" id="{EC7F6E94-05DE-5D0C-9915-DF1DF73E9F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0" name="図 659">
            <a:extLst>
              <a:ext uri="{FF2B5EF4-FFF2-40B4-BE49-F238E27FC236}">
                <a16:creationId xmlns:a16="http://schemas.microsoft.com/office/drawing/2014/main" id="{C9669686-2F57-6F6A-BE7F-A6E3BD9FAA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1" name="図 660">
            <a:extLst>
              <a:ext uri="{FF2B5EF4-FFF2-40B4-BE49-F238E27FC236}">
                <a16:creationId xmlns:a16="http://schemas.microsoft.com/office/drawing/2014/main" id="{9F486FC0-905C-E500-3D0D-0E5010CCEB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2" name="図 661">
            <a:extLst>
              <a:ext uri="{FF2B5EF4-FFF2-40B4-BE49-F238E27FC236}">
                <a16:creationId xmlns:a16="http://schemas.microsoft.com/office/drawing/2014/main" id="{BAF4A338-DFB6-2E9E-9C55-7D4C7E73F0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3" name="図 662">
            <a:extLst>
              <a:ext uri="{FF2B5EF4-FFF2-40B4-BE49-F238E27FC236}">
                <a16:creationId xmlns:a16="http://schemas.microsoft.com/office/drawing/2014/main" id="{F7054F17-FA4D-8FA4-D9F0-78199C15E3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4" name="図 663">
            <a:extLst>
              <a:ext uri="{FF2B5EF4-FFF2-40B4-BE49-F238E27FC236}">
                <a16:creationId xmlns:a16="http://schemas.microsoft.com/office/drawing/2014/main" id="{0081E086-9E12-ECC5-B2C3-C0BA54CCF1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5" name="図 664">
            <a:extLst>
              <a:ext uri="{FF2B5EF4-FFF2-40B4-BE49-F238E27FC236}">
                <a16:creationId xmlns:a16="http://schemas.microsoft.com/office/drawing/2014/main" id="{642DDEAD-D8B1-125E-2DE6-F1F4B17F82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6" name="図 665">
            <a:extLst>
              <a:ext uri="{FF2B5EF4-FFF2-40B4-BE49-F238E27FC236}">
                <a16:creationId xmlns:a16="http://schemas.microsoft.com/office/drawing/2014/main" id="{A2363027-4973-EA8D-3960-25C9CE902E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7" name="図 666">
            <a:extLst>
              <a:ext uri="{FF2B5EF4-FFF2-40B4-BE49-F238E27FC236}">
                <a16:creationId xmlns:a16="http://schemas.microsoft.com/office/drawing/2014/main" id="{89DDBA21-A3D2-A3B3-65A1-C98C3AD659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8" name="図 667">
            <a:extLst>
              <a:ext uri="{FF2B5EF4-FFF2-40B4-BE49-F238E27FC236}">
                <a16:creationId xmlns:a16="http://schemas.microsoft.com/office/drawing/2014/main" id="{450F6F97-BDE3-2443-0E90-648AE93E4E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69" name="図 668">
            <a:extLst>
              <a:ext uri="{FF2B5EF4-FFF2-40B4-BE49-F238E27FC236}">
                <a16:creationId xmlns:a16="http://schemas.microsoft.com/office/drawing/2014/main" id="{21903FDF-EAB1-9AA3-1C85-B56FFC158D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0" name="図 669">
            <a:extLst>
              <a:ext uri="{FF2B5EF4-FFF2-40B4-BE49-F238E27FC236}">
                <a16:creationId xmlns:a16="http://schemas.microsoft.com/office/drawing/2014/main" id="{EB179052-73EB-7540-AEC3-A1F84CE30E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1" name="図 670">
            <a:extLst>
              <a:ext uri="{FF2B5EF4-FFF2-40B4-BE49-F238E27FC236}">
                <a16:creationId xmlns:a16="http://schemas.microsoft.com/office/drawing/2014/main" id="{D3A1FB6A-47C7-BA9B-8FE9-00E0D3BFD3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2" name="図 671">
            <a:extLst>
              <a:ext uri="{FF2B5EF4-FFF2-40B4-BE49-F238E27FC236}">
                <a16:creationId xmlns:a16="http://schemas.microsoft.com/office/drawing/2014/main" id="{E516EF0D-09FC-7C99-6C13-39ABCF3A04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3" name="図 672">
            <a:extLst>
              <a:ext uri="{FF2B5EF4-FFF2-40B4-BE49-F238E27FC236}">
                <a16:creationId xmlns:a16="http://schemas.microsoft.com/office/drawing/2014/main" id="{156C3973-424A-1E5E-34EA-8D5017E80B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4" name="図 673">
            <a:extLst>
              <a:ext uri="{FF2B5EF4-FFF2-40B4-BE49-F238E27FC236}">
                <a16:creationId xmlns:a16="http://schemas.microsoft.com/office/drawing/2014/main" id="{A2D112FF-69A1-56D0-7274-8F7869B974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5" name="図 674">
            <a:extLst>
              <a:ext uri="{FF2B5EF4-FFF2-40B4-BE49-F238E27FC236}">
                <a16:creationId xmlns:a16="http://schemas.microsoft.com/office/drawing/2014/main" id="{2092586D-C57F-D62E-9B40-E487F269DE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6" name="図 675">
            <a:extLst>
              <a:ext uri="{FF2B5EF4-FFF2-40B4-BE49-F238E27FC236}">
                <a16:creationId xmlns:a16="http://schemas.microsoft.com/office/drawing/2014/main" id="{B3574570-0CF3-3BCA-F591-164A32F734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677" name="図 676">
            <a:extLst>
              <a:ext uri="{FF2B5EF4-FFF2-40B4-BE49-F238E27FC236}">
                <a16:creationId xmlns:a16="http://schemas.microsoft.com/office/drawing/2014/main" id="{7FD5CF75-6A3E-29D7-98D3-52C266AFE5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sp>
        <p:nvSpPr>
          <p:cNvPr id="3" name="正方形/長方形 1">
            <a:extLst>
              <a:ext uri="{FF2B5EF4-FFF2-40B4-BE49-F238E27FC236}">
                <a16:creationId xmlns:a16="http://schemas.microsoft.com/office/drawing/2014/main" id="{C4B39669-043B-B051-748E-FBD582840089}"/>
              </a:ext>
            </a:extLst>
          </p:cNvPr>
          <p:cNvSpPr/>
          <p:nvPr/>
        </p:nvSpPr>
        <p:spPr>
          <a:xfrm>
            <a:off x="410589" y="1213658"/>
            <a:ext cx="1296000" cy="54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食りょう品</a:t>
            </a:r>
          </a:p>
        </p:txBody>
      </p:sp>
      <p:sp>
        <p:nvSpPr>
          <p:cNvPr id="6" name="正方形/長方形 2">
            <a:extLst>
              <a:ext uri="{FF2B5EF4-FFF2-40B4-BE49-F238E27FC236}">
                <a16:creationId xmlns:a16="http://schemas.microsoft.com/office/drawing/2014/main" id="{07791309-42CE-8FBC-46F0-DA6C2091C2E3}"/>
              </a:ext>
            </a:extLst>
          </p:cNvPr>
          <p:cNvSpPr/>
          <p:nvPr/>
        </p:nvSpPr>
        <p:spPr>
          <a:xfrm>
            <a:off x="410589" y="2142259"/>
            <a:ext cx="1296000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生活用品</a:t>
            </a:r>
          </a:p>
        </p:txBody>
      </p:sp>
      <p:sp>
        <p:nvSpPr>
          <p:cNvPr id="8" name="正方形/長方形 5">
            <a:extLst>
              <a:ext uri="{FF2B5EF4-FFF2-40B4-BE49-F238E27FC236}">
                <a16:creationId xmlns:a16="http://schemas.microsoft.com/office/drawing/2014/main" id="{FF4F1B6D-D342-554B-E3CB-5D5EF1FA6CE8}"/>
              </a:ext>
            </a:extLst>
          </p:cNvPr>
          <p:cNvSpPr/>
          <p:nvPr/>
        </p:nvSpPr>
        <p:spPr>
          <a:xfrm>
            <a:off x="410589" y="3070860"/>
            <a:ext cx="1296000" cy="5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いるい</a:t>
            </a:r>
            <a:endParaRPr kumimoji="1" lang="en-US" altLang="ja-JP" sz="16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（ふく・下着など）</a:t>
            </a:r>
          </a:p>
        </p:txBody>
      </p:sp>
      <p:sp>
        <p:nvSpPr>
          <p:cNvPr id="10" name="正方形/長方形 6">
            <a:extLst>
              <a:ext uri="{FF2B5EF4-FFF2-40B4-BE49-F238E27FC236}">
                <a16:creationId xmlns:a16="http://schemas.microsoft.com/office/drawing/2014/main" id="{56BF323E-9E58-2ED6-932C-A852938615D0}"/>
              </a:ext>
            </a:extLst>
          </p:cNvPr>
          <p:cNvSpPr/>
          <p:nvPr/>
        </p:nvSpPr>
        <p:spPr>
          <a:xfrm>
            <a:off x="410589" y="3999461"/>
            <a:ext cx="1296000" cy="54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電化せい品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652818B3-F8A6-B9E1-B484-297F254C5C88}"/>
              </a:ext>
            </a:extLst>
          </p:cNvPr>
          <p:cNvSpPr/>
          <p:nvPr/>
        </p:nvSpPr>
        <p:spPr>
          <a:xfrm>
            <a:off x="410589" y="4928062"/>
            <a:ext cx="1296000" cy="54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14" name="図 620">
            <a:extLst>
              <a:ext uri="{FF2B5EF4-FFF2-40B4-BE49-F238E27FC236}">
                <a16:creationId xmlns:a16="http://schemas.microsoft.com/office/drawing/2014/main" id="{467AD7FD-542F-B4F3-1D21-E76384ACCB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46" y="2140989"/>
            <a:ext cx="227137" cy="231531"/>
          </a:xfrm>
          <a:prstGeom prst="rect">
            <a:avLst/>
          </a:prstGeom>
        </p:spPr>
      </p:pic>
      <p:pic>
        <p:nvPicPr>
          <p:cNvPr id="16" name="図 590">
            <a:extLst>
              <a:ext uri="{FF2B5EF4-FFF2-40B4-BE49-F238E27FC236}">
                <a16:creationId xmlns:a16="http://schemas.microsoft.com/office/drawing/2014/main" id="{7476CAFF-E6CD-4729-B880-A2499F0C83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22" y="1216207"/>
            <a:ext cx="237387" cy="231530"/>
          </a:xfrm>
          <a:prstGeom prst="rect">
            <a:avLst/>
          </a:prstGeom>
        </p:spPr>
      </p:pic>
      <p:pic>
        <p:nvPicPr>
          <p:cNvPr id="18" name="図 451">
            <a:extLst>
              <a:ext uri="{FF2B5EF4-FFF2-40B4-BE49-F238E27FC236}">
                <a16:creationId xmlns:a16="http://schemas.microsoft.com/office/drawing/2014/main" id="{6A55107B-0007-FB36-0253-6D1C2CFB0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1" y="3057591"/>
            <a:ext cx="244845" cy="262556"/>
          </a:xfrm>
          <a:prstGeom prst="rect">
            <a:avLst/>
          </a:prstGeom>
        </p:spPr>
      </p:pic>
      <p:pic>
        <p:nvPicPr>
          <p:cNvPr id="20" name="図 471">
            <a:extLst>
              <a:ext uri="{FF2B5EF4-FFF2-40B4-BE49-F238E27FC236}">
                <a16:creationId xmlns:a16="http://schemas.microsoft.com/office/drawing/2014/main" id="{43DFE88F-5EAE-62D1-7D67-6EB4A9941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38" y="3996770"/>
            <a:ext cx="244571" cy="262010"/>
          </a:xfrm>
          <a:prstGeom prst="rect">
            <a:avLst/>
          </a:prstGeom>
        </p:spPr>
      </p:pic>
      <p:pic>
        <p:nvPicPr>
          <p:cNvPr id="22" name="図 491">
            <a:extLst>
              <a:ext uri="{FF2B5EF4-FFF2-40B4-BE49-F238E27FC236}">
                <a16:creationId xmlns:a16="http://schemas.microsoft.com/office/drawing/2014/main" id="{B6C35641-4124-7710-E6AF-9164A1C713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22" y="4925416"/>
            <a:ext cx="243211" cy="24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328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28C08E-B554-5F89-A118-E793A165FCA9}"/>
              </a:ext>
            </a:extLst>
          </p:cNvPr>
          <p:cNvSpPr txBox="1"/>
          <p:nvPr/>
        </p:nvSpPr>
        <p:spPr>
          <a:xfrm>
            <a:off x="105295" y="0"/>
            <a:ext cx="55937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ドラッグストア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094A952A-19B0-1CA8-4F92-F3B0511DF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294AD9ED-D828-EE54-5D05-7E7FE4E82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3386985D-2F3B-AD4B-2DAC-96935BC971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83D86953-DB8B-519F-F780-B1577559F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81458FB3-D783-DB78-C5FF-07D71C2F67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5CFFDC05-81D8-C14D-0ED5-9F39492CF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3AA5349-47D8-0379-C702-F3870D882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5E24FF9B-DA4E-AE89-B5D8-4E34D0CF5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FBC24D4-1971-099A-B8C1-5C14ABE47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2ABBD76C-B305-D4CE-AF45-7BF5E3281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0EA4AF6A-FB5E-6CB3-12C4-5BC6BEB5F1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BB529359-CD6F-F24B-04E5-E9C7BC9DD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687AA456-F283-D9C6-DD93-26933199C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37EA95B7-7427-E37B-2F97-405AD1F14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0" name="図 479">
            <a:extLst>
              <a:ext uri="{FF2B5EF4-FFF2-40B4-BE49-F238E27FC236}">
                <a16:creationId xmlns:a16="http://schemas.microsoft.com/office/drawing/2014/main" id="{8F6B3261-4666-6E17-040F-5FEBC3C5C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2" name="図 481">
            <a:extLst>
              <a:ext uri="{FF2B5EF4-FFF2-40B4-BE49-F238E27FC236}">
                <a16:creationId xmlns:a16="http://schemas.microsoft.com/office/drawing/2014/main" id="{C8337954-FB72-1283-27F9-36962FC92C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83" name="図 482">
            <a:extLst>
              <a:ext uri="{FF2B5EF4-FFF2-40B4-BE49-F238E27FC236}">
                <a16:creationId xmlns:a16="http://schemas.microsoft.com/office/drawing/2014/main" id="{7B1B3ABC-A150-352F-C227-E7972B745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4" name="図 483">
            <a:extLst>
              <a:ext uri="{FF2B5EF4-FFF2-40B4-BE49-F238E27FC236}">
                <a16:creationId xmlns:a16="http://schemas.microsoft.com/office/drawing/2014/main" id="{514FC37E-E611-67C0-8EF2-77689B034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6" name="図 485">
            <a:extLst>
              <a:ext uri="{FF2B5EF4-FFF2-40B4-BE49-F238E27FC236}">
                <a16:creationId xmlns:a16="http://schemas.microsoft.com/office/drawing/2014/main" id="{74D43A43-7D01-E13D-D2C9-919740615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87" name="図 486">
            <a:extLst>
              <a:ext uri="{FF2B5EF4-FFF2-40B4-BE49-F238E27FC236}">
                <a16:creationId xmlns:a16="http://schemas.microsoft.com/office/drawing/2014/main" id="{BE52E596-40B2-8957-C2AB-88372DD67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8" name="図 487">
            <a:extLst>
              <a:ext uri="{FF2B5EF4-FFF2-40B4-BE49-F238E27FC236}">
                <a16:creationId xmlns:a16="http://schemas.microsoft.com/office/drawing/2014/main" id="{A1519192-B2ED-C878-006C-E6048D03E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0" name="図 489">
            <a:extLst>
              <a:ext uri="{FF2B5EF4-FFF2-40B4-BE49-F238E27FC236}">
                <a16:creationId xmlns:a16="http://schemas.microsoft.com/office/drawing/2014/main" id="{D193161B-0D10-7753-C3FD-E9B6665E10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1" name="図 490">
            <a:extLst>
              <a:ext uri="{FF2B5EF4-FFF2-40B4-BE49-F238E27FC236}">
                <a16:creationId xmlns:a16="http://schemas.microsoft.com/office/drawing/2014/main" id="{46C1CB5B-1732-7130-0D7B-17A778043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92" name="図 491">
            <a:extLst>
              <a:ext uri="{FF2B5EF4-FFF2-40B4-BE49-F238E27FC236}">
                <a16:creationId xmlns:a16="http://schemas.microsoft.com/office/drawing/2014/main" id="{2563979A-0651-59B8-6816-E0C067EECC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4" name="図 493">
            <a:extLst>
              <a:ext uri="{FF2B5EF4-FFF2-40B4-BE49-F238E27FC236}">
                <a16:creationId xmlns:a16="http://schemas.microsoft.com/office/drawing/2014/main" id="{2C428613-D069-5A31-45C9-107078416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5" name="図 494">
            <a:extLst>
              <a:ext uri="{FF2B5EF4-FFF2-40B4-BE49-F238E27FC236}">
                <a16:creationId xmlns:a16="http://schemas.microsoft.com/office/drawing/2014/main" id="{F2CD00F2-6CE0-B487-0DE1-CAB84ABA6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96" name="図 495">
            <a:extLst>
              <a:ext uri="{FF2B5EF4-FFF2-40B4-BE49-F238E27FC236}">
                <a16:creationId xmlns:a16="http://schemas.microsoft.com/office/drawing/2014/main" id="{785C767D-8974-E98A-9922-229084F4B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8" name="図 497">
            <a:extLst>
              <a:ext uri="{FF2B5EF4-FFF2-40B4-BE49-F238E27FC236}">
                <a16:creationId xmlns:a16="http://schemas.microsoft.com/office/drawing/2014/main" id="{9C68D6EE-BBB0-EE03-F288-5E2C0636D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9" name="図 498">
            <a:extLst>
              <a:ext uri="{FF2B5EF4-FFF2-40B4-BE49-F238E27FC236}">
                <a16:creationId xmlns:a16="http://schemas.microsoft.com/office/drawing/2014/main" id="{A4A241E2-68ED-F675-D2DF-0F043445F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500" name="図 499">
            <a:extLst>
              <a:ext uri="{FF2B5EF4-FFF2-40B4-BE49-F238E27FC236}">
                <a16:creationId xmlns:a16="http://schemas.microsoft.com/office/drawing/2014/main" id="{D6426946-CFA1-822B-42A1-C47FBC5DC0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01" name="図 600">
            <a:extLst>
              <a:ext uri="{FF2B5EF4-FFF2-40B4-BE49-F238E27FC236}">
                <a16:creationId xmlns:a16="http://schemas.microsoft.com/office/drawing/2014/main" id="{8337459B-75C1-035B-9C24-FE456EF95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2" name="図 601">
            <a:extLst>
              <a:ext uri="{FF2B5EF4-FFF2-40B4-BE49-F238E27FC236}">
                <a16:creationId xmlns:a16="http://schemas.microsoft.com/office/drawing/2014/main" id="{213F0098-C1E1-8D9C-A585-7D044441C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3" name="図 602">
            <a:extLst>
              <a:ext uri="{FF2B5EF4-FFF2-40B4-BE49-F238E27FC236}">
                <a16:creationId xmlns:a16="http://schemas.microsoft.com/office/drawing/2014/main" id="{AA62E4BC-1E21-A495-CD16-8C0345D1E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4" name="図 603">
            <a:extLst>
              <a:ext uri="{FF2B5EF4-FFF2-40B4-BE49-F238E27FC236}">
                <a16:creationId xmlns:a16="http://schemas.microsoft.com/office/drawing/2014/main" id="{F43D2979-F73E-3B3D-55A8-F42806CAE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5" name="図 604">
            <a:extLst>
              <a:ext uri="{FF2B5EF4-FFF2-40B4-BE49-F238E27FC236}">
                <a16:creationId xmlns:a16="http://schemas.microsoft.com/office/drawing/2014/main" id="{FBDE2650-F6C4-0DEB-7337-06AB4CDBA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6" name="図 605">
            <a:extLst>
              <a:ext uri="{FF2B5EF4-FFF2-40B4-BE49-F238E27FC236}">
                <a16:creationId xmlns:a16="http://schemas.microsoft.com/office/drawing/2014/main" id="{2BA0BC37-B44D-02EE-8184-046B5FFC7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7" name="図 606">
            <a:extLst>
              <a:ext uri="{FF2B5EF4-FFF2-40B4-BE49-F238E27FC236}">
                <a16:creationId xmlns:a16="http://schemas.microsoft.com/office/drawing/2014/main" id="{C379E055-66B3-56F5-3C2B-C735E2F3C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89" name="図 388">
            <a:extLst>
              <a:ext uri="{FF2B5EF4-FFF2-40B4-BE49-F238E27FC236}">
                <a16:creationId xmlns:a16="http://schemas.microsoft.com/office/drawing/2014/main" id="{6B2F9333-5194-C077-388C-8583479ABC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0" name="図 389">
            <a:extLst>
              <a:ext uri="{FF2B5EF4-FFF2-40B4-BE49-F238E27FC236}">
                <a16:creationId xmlns:a16="http://schemas.microsoft.com/office/drawing/2014/main" id="{CEA7F4BD-8F85-3FC8-E24B-1146BDBED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1" name="図 390">
            <a:extLst>
              <a:ext uri="{FF2B5EF4-FFF2-40B4-BE49-F238E27FC236}">
                <a16:creationId xmlns:a16="http://schemas.microsoft.com/office/drawing/2014/main" id="{ACC95D63-1E8D-370D-E9EE-80937783F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2" name="図 391">
            <a:extLst>
              <a:ext uri="{FF2B5EF4-FFF2-40B4-BE49-F238E27FC236}">
                <a16:creationId xmlns:a16="http://schemas.microsoft.com/office/drawing/2014/main" id="{77D10742-96FD-AE70-3017-FE8BDAB45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3" name="図 392">
            <a:extLst>
              <a:ext uri="{FF2B5EF4-FFF2-40B4-BE49-F238E27FC236}">
                <a16:creationId xmlns:a16="http://schemas.microsoft.com/office/drawing/2014/main" id="{42E9E577-AFEC-8DEA-5C3D-F29CFF808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4" name="図 393">
            <a:extLst>
              <a:ext uri="{FF2B5EF4-FFF2-40B4-BE49-F238E27FC236}">
                <a16:creationId xmlns:a16="http://schemas.microsoft.com/office/drawing/2014/main" id="{80E42D2D-25A7-966E-002C-86820CBD1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5" name="図 394">
            <a:extLst>
              <a:ext uri="{FF2B5EF4-FFF2-40B4-BE49-F238E27FC236}">
                <a16:creationId xmlns:a16="http://schemas.microsoft.com/office/drawing/2014/main" id="{5216C4D1-30D6-AD70-4BB5-71C0B8661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6" name="図 395">
            <a:extLst>
              <a:ext uri="{FF2B5EF4-FFF2-40B4-BE49-F238E27FC236}">
                <a16:creationId xmlns:a16="http://schemas.microsoft.com/office/drawing/2014/main" id="{068D671F-650D-5785-2562-934A137FA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7" name="図 396">
            <a:extLst>
              <a:ext uri="{FF2B5EF4-FFF2-40B4-BE49-F238E27FC236}">
                <a16:creationId xmlns:a16="http://schemas.microsoft.com/office/drawing/2014/main" id="{5C13ED09-FDDE-71C9-CAA6-553334BBD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8" name="図 397">
            <a:extLst>
              <a:ext uri="{FF2B5EF4-FFF2-40B4-BE49-F238E27FC236}">
                <a16:creationId xmlns:a16="http://schemas.microsoft.com/office/drawing/2014/main" id="{16FDA510-2267-4D34-3F76-353ECFFBD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9" name="図 398">
            <a:extLst>
              <a:ext uri="{FF2B5EF4-FFF2-40B4-BE49-F238E27FC236}">
                <a16:creationId xmlns:a16="http://schemas.microsoft.com/office/drawing/2014/main" id="{7E38B09F-2E16-ABEC-466A-A396C8C11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0" name="図 399">
            <a:extLst>
              <a:ext uri="{FF2B5EF4-FFF2-40B4-BE49-F238E27FC236}">
                <a16:creationId xmlns:a16="http://schemas.microsoft.com/office/drawing/2014/main" id="{3A58997E-80C7-6A67-4E8D-C567FCFF5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1" name="図 400">
            <a:extLst>
              <a:ext uri="{FF2B5EF4-FFF2-40B4-BE49-F238E27FC236}">
                <a16:creationId xmlns:a16="http://schemas.microsoft.com/office/drawing/2014/main" id="{860B3730-D8DB-BE4B-76D5-8BF55464F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2" name="図 401">
            <a:extLst>
              <a:ext uri="{FF2B5EF4-FFF2-40B4-BE49-F238E27FC236}">
                <a16:creationId xmlns:a16="http://schemas.microsoft.com/office/drawing/2014/main" id="{F0968CA2-2107-FB5B-52C2-E2260B07A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3" name="図 402">
            <a:extLst>
              <a:ext uri="{FF2B5EF4-FFF2-40B4-BE49-F238E27FC236}">
                <a16:creationId xmlns:a16="http://schemas.microsoft.com/office/drawing/2014/main" id="{97F9628C-B017-ADE6-E29D-7494F90C2F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4" name="図 403">
            <a:extLst>
              <a:ext uri="{FF2B5EF4-FFF2-40B4-BE49-F238E27FC236}">
                <a16:creationId xmlns:a16="http://schemas.microsoft.com/office/drawing/2014/main" id="{1D02D61B-E51B-EA64-8635-02DBD5022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5" name="図 404">
            <a:extLst>
              <a:ext uri="{FF2B5EF4-FFF2-40B4-BE49-F238E27FC236}">
                <a16:creationId xmlns:a16="http://schemas.microsoft.com/office/drawing/2014/main" id="{DE797251-43EA-B0AB-561A-189021E9B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6" name="図 405">
            <a:extLst>
              <a:ext uri="{FF2B5EF4-FFF2-40B4-BE49-F238E27FC236}">
                <a16:creationId xmlns:a16="http://schemas.microsoft.com/office/drawing/2014/main" id="{C166DBDC-B26A-2164-9CC9-9B9E66387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7" name="図 406">
            <a:extLst>
              <a:ext uri="{FF2B5EF4-FFF2-40B4-BE49-F238E27FC236}">
                <a16:creationId xmlns:a16="http://schemas.microsoft.com/office/drawing/2014/main" id="{0D616699-A16D-38F8-AA41-D1B476FBB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8" name="図 407">
            <a:extLst>
              <a:ext uri="{FF2B5EF4-FFF2-40B4-BE49-F238E27FC236}">
                <a16:creationId xmlns:a16="http://schemas.microsoft.com/office/drawing/2014/main" id="{EADED2B4-2DF5-97E2-93A3-3D0C3DEB9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9" name="図 408">
            <a:extLst>
              <a:ext uri="{FF2B5EF4-FFF2-40B4-BE49-F238E27FC236}">
                <a16:creationId xmlns:a16="http://schemas.microsoft.com/office/drawing/2014/main" id="{BCA5AB07-F6F1-7D39-1C4B-17C9BBDA7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0" name="図 409">
            <a:extLst>
              <a:ext uri="{FF2B5EF4-FFF2-40B4-BE49-F238E27FC236}">
                <a16:creationId xmlns:a16="http://schemas.microsoft.com/office/drawing/2014/main" id="{255DC01E-97BB-2269-AC82-0DDADD394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1" name="図 410">
            <a:extLst>
              <a:ext uri="{FF2B5EF4-FFF2-40B4-BE49-F238E27FC236}">
                <a16:creationId xmlns:a16="http://schemas.microsoft.com/office/drawing/2014/main" id="{0463C8C8-86FF-D34D-071D-740515513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2" name="図 411">
            <a:extLst>
              <a:ext uri="{FF2B5EF4-FFF2-40B4-BE49-F238E27FC236}">
                <a16:creationId xmlns:a16="http://schemas.microsoft.com/office/drawing/2014/main" id="{4C525793-84F2-0C09-DBCE-BD12762A4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3" name="図 412">
            <a:extLst>
              <a:ext uri="{FF2B5EF4-FFF2-40B4-BE49-F238E27FC236}">
                <a16:creationId xmlns:a16="http://schemas.microsoft.com/office/drawing/2014/main" id="{345CC502-13AB-6CF0-25EA-8932F2341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4" name="図 413">
            <a:extLst>
              <a:ext uri="{FF2B5EF4-FFF2-40B4-BE49-F238E27FC236}">
                <a16:creationId xmlns:a16="http://schemas.microsoft.com/office/drawing/2014/main" id="{DB052818-C6BD-75A0-7DC3-EF79DBC22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5" name="図 414">
            <a:extLst>
              <a:ext uri="{FF2B5EF4-FFF2-40B4-BE49-F238E27FC236}">
                <a16:creationId xmlns:a16="http://schemas.microsoft.com/office/drawing/2014/main" id="{0F203941-EC99-164F-64DD-558D8B000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08" name="図 607">
            <a:extLst>
              <a:ext uri="{FF2B5EF4-FFF2-40B4-BE49-F238E27FC236}">
                <a16:creationId xmlns:a16="http://schemas.microsoft.com/office/drawing/2014/main" id="{0D9F0FE5-F5AC-2E94-6FCD-4EAE3CD9B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09" name="図 608">
            <a:extLst>
              <a:ext uri="{FF2B5EF4-FFF2-40B4-BE49-F238E27FC236}">
                <a16:creationId xmlns:a16="http://schemas.microsoft.com/office/drawing/2014/main" id="{048C90AD-1719-01AE-AACF-438694E96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0" name="図 609">
            <a:extLst>
              <a:ext uri="{FF2B5EF4-FFF2-40B4-BE49-F238E27FC236}">
                <a16:creationId xmlns:a16="http://schemas.microsoft.com/office/drawing/2014/main" id="{0CE46877-ABAF-4000-6A42-53F758949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1" name="図 610">
            <a:extLst>
              <a:ext uri="{FF2B5EF4-FFF2-40B4-BE49-F238E27FC236}">
                <a16:creationId xmlns:a16="http://schemas.microsoft.com/office/drawing/2014/main" id="{2C2DB2DD-B6A9-C666-4227-F6BBAF1E9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2" name="図 611">
            <a:extLst>
              <a:ext uri="{FF2B5EF4-FFF2-40B4-BE49-F238E27FC236}">
                <a16:creationId xmlns:a16="http://schemas.microsoft.com/office/drawing/2014/main" id="{BEE5339F-CB5E-0CF0-ADA5-0C12A1E31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3" name="図 612">
            <a:extLst>
              <a:ext uri="{FF2B5EF4-FFF2-40B4-BE49-F238E27FC236}">
                <a16:creationId xmlns:a16="http://schemas.microsoft.com/office/drawing/2014/main" id="{BCFD919E-1304-66B6-207E-CF2E13073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4" name="図 613">
            <a:extLst>
              <a:ext uri="{FF2B5EF4-FFF2-40B4-BE49-F238E27FC236}">
                <a16:creationId xmlns:a16="http://schemas.microsoft.com/office/drawing/2014/main" id="{B3DA6F2F-AEDA-5E80-1567-03A6ABA393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5" name="図 614">
            <a:extLst>
              <a:ext uri="{FF2B5EF4-FFF2-40B4-BE49-F238E27FC236}">
                <a16:creationId xmlns:a16="http://schemas.microsoft.com/office/drawing/2014/main" id="{D8CBF692-AE62-2CAB-09E3-0B51C0871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6" name="図 615">
            <a:extLst>
              <a:ext uri="{FF2B5EF4-FFF2-40B4-BE49-F238E27FC236}">
                <a16:creationId xmlns:a16="http://schemas.microsoft.com/office/drawing/2014/main" id="{167C5F95-CC65-56D6-9B10-4443174BFA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7" name="図 616">
            <a:extLst>
              <a:ext uri="{FF2B5EF4-FFF2-40B4-BE49-F238E27FC236}">
                <a16:creationId xmlns:a16="http://schemas.microsoft.com/office/drawing/2014/main" id="{DA5D050B-E400-2F91-E45E-64FE596384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8" name="図 617">
            <a:extLst>
              <a:ext uri="{FF2B5EF4-FFF2-40B4-BE49-F238E27FC236}">
                <a16:creationId xmlns:a16="http://schemas.microsoft.com/office/drawing/2014/main" id="{6D439873-1826-374B-C593-671930C920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9" name="図 618">
            <a:extLst>
              <a:ext uri="{FF2B5EF4-FFF2-40B4-BE49-F238E27FC236}">
                <a16:creationId xmlns:a16="http://schemas.microsoft.com/office/drawing/2014/main" id="{0EEE7EF3-1C91-ED5E-6BAC-478C3B83AF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0" name="図 619">
            <a:extLst>
              <a:ext uri="{FF2B5EF4-FFF2-40B4-BE49-F238E27FC236}">
                <a16:creationId xmlns:a16="http://schemas.microsoft.com/office/drawing/2014/main" id="{C5750FD2-0519-EA75-D68B-E60A4C410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1" name="図 620">
            <a:extLst>
              <a:ext uri="{FF2B5EF4-FFF2-40B4-BE49-F238E27FC236}">
                <a16:creationId xmlns:a16="http://schemas.microsoft.com/office/drawing/2014/main" id="{5894370C-F289-0677-1741-968928CC9D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2" name="図 621">
            <a:extLst>
              <a:ext uri="{FF2B5EF4-FFF2-40B4-BE49-F238E27FC236}">
                <a16:creationId xmlns:a16="http://schemas.microsoft.com/office/drawing/2014/main" id="{21FA6BC7-5993-FE21-C6F7-F6F81C7634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3" name="図 622">
            <a:extLst>
              <a:ext uri="{FF2B5EF4-FFF2-40B4-BE49-F238E27FC236}">
                <a16:creationId xmlns:a16="http://schemas.microsoft.com/office/drawing/2014/main" id="{062E5C96-B3B7-CD42-A4A8-A8561F887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4" name="図 623">
            <a:extLst>
              <a:ext uri="{FF2B5EF4-FFF2-40B4-BE49-F238E27FC236}">
                <a16:creationId xmlns:a16="http://schemas.microsoft.com/office/drawing/2014/main" id="{4D7CB089-9CA5-E344-DDC6-E4C4D98AE2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5" name="図 624">
            <a:extLst>
              <a:ext uri="{FF2B5EF4-FFF2-40B4-BE49-F238E27FC236}">
                <a16:creationId xmlns:a16="http://schemas.microsoft.com/office/drawing/2014/main" id="{43553983-1932-F29A-23B8-D0DABB6A7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6" name="図 625">
            <a:extLst>
              <a:ext uri="{FF2B5EF4-FFF2-40B4-BE49-F238E27FC236}">
                <a16:creationId xmlns:a16="http://schemas.microsoft.com/office/drawing/2014/main" id="{4609EA3B-F28D-5503-635F-AA2673CCC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7" name="図 626">
            <a:extLst>
              <a:ext uri="{FF2B5EF4-FFF2-40B4-BE49-F238E27FC236}">
                <a16:creationId xmlns:a16="http://schemas.microsoft.com/office/drawing/2014/main" id="{9B544E31-59FE-A3A2-0FB7-58D765D9D5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8" name="図 627">
            <a:extLst>
              <a:ext uri="{FF2B5EF4-FFF2-40B4-BE49-F238E27FC236}">
                <a16:creationId xmlns:a16="http://schemas.microsoft.com/office/drawing/2014/main" id="{8F9A573D-B01D-5B52-2A3B-5EBF44579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9" name="図 628">
            <a:extLst>
              <a:ext uri="{FF2B5EF4-FFF2-40B4-BE49-F238E27FC236}">
                <a16:creationId xmlns:a16="http://schemas.microsoft.com/office/drawing/2014/main" id="{1469455B-FC9B-98C1-C08A-5194958937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0" name="図 629">
            <a:extLst>
              <a:ext uri="{FF2B5EF4-FFF2-40B4-BE49-F238E27FC236}">
                <a16:creationId xmlns:a16="http://schemas.microsoft.com/office/drawing/2014/main" id="{E9E9B160-CE5A-64A0-AC4B-7D5422B5A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1" name="図 630">
            <a:extLst>
              <a:ext uri="{FF2B5EF4-FFF2-40B4-BE49-F238E27FC236}">
                <a16:creationId xmlns:a16="http://schemas.microsoft.com/office/drawing/2014/main" id="{2D43EC92-4DF6-0128-3EC3-09BC6AEB07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2" name="図 631">
            <a:extLst>
              <a:ext uri="{FF2B5EF4-FFF2-40B4-BE49-F238E27FC236}">
                <a16:creationId xmlns:a16="http://schemas.microsoft.com/office/drawing/2014/main" id="{5912F1D3-6287-F211-E53B-28C8DF1EB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3" name="図 632">
            <a:extLst>
              <a:ext uri="{FF2B5EF4-FFF2-40B4-BE49-F238E27FC236}">
                <a16:creationId xmlns:a16="http://schemas.microsoft.com/office/drawing/2014/main" id="{E23405C4-ED14-4898-79B9-171C428AE4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88" name="図 687">
            <a:extLst>
              <a:ext uri="{FF2B5EF4-FFF2-40B4-BE49-F238E27FC236}">
                <a16:creationId xmlns:a16="http://schemas.microsoft.com/office/drawing/2014/main" id="{089FF568-D8C1-7A4D-A306-983A960EAB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89" name="図 688">
            <a:extLst>
              <a:ext uri="{FF2B5EF4-FFF2-40B4-BE49-F238E27FC236}">
                <a16:creationId xmlns:a16="http://schemas.microsoft.com/office/drawing/2014/main" id="{3B7155D1-0863-ED06-1ADC-4A646BB6C5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0" name="図 689">
            <a:extLst>
              <a:ext uri="{FF2B5EF4-FFF2-40B4-BE49-F238E27FC236}">
                <a16:creationId xmlns:a16="http://schemas.microsoft.com/office/drawing/2014/main" id="{0D837AA3-CAF5-772F-F03E-39699672C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1" name="図 690">
            <a:extLst>
              <a:ext uri="{FF2B5EF4-FFF2-40B4-BE49-F238E27FC236}">
                <a16:creationId xmlns:a16="http://schemas.microsoft.com/office/drawing/2014/main" id="{48996A44-5382-D0F0-BC9C-DFF05F84A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2" name="図 691">
            <a:extLst>
              <a:ext uri="{FF2B5EF4-FFF2-40B4-BE49-F238E27FC236}">
                <a16:creationId xmlns:a16="http://schemas.microsoft.com/office/drawing/2014/main" id="{D227E4BE-266E-4A33-3DFF-B507C68EAB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3" name="図 692">
            <a:extLst>
              <a:ext uri="{FF2B5EF4-FFF2-40B4-BE49-F238E27FC236}">
                <a16:creationId xmlns:a16="http://schemas.microsoft.com/office/drawing/2014/main" id="{BAD2A86B-58D3-5D02-3644-2653214548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4" name="図 693">
            <a:extLst>
              <a:ext uri="{FF2B5EF4-FFF2-40B4-BE49-F238E27FC236}">
                <a16:creationId xmlns:a16="http://schemas.microsoft.com/office/drawing/2014/main" id="{5728688E-AFE8-8EE6-D99A-802048BCD2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5" name="図 694">
            <a:extLst>
              <a:ext uri="{FF2B5EF4-FFF2-40B4-BE49-F238E27FC236}">
                <a16:creationId xmlns:a16="http://schemas.microsoft.com/office/drawing/2014/main" id="{8CEDA3A9-A39F-D76A-8186-85743CBC23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6" name="図 695">
            <a:extLst>
              <a:ext uri="{FF2B5EF4-FFF2-40B4-BE49-F238E27FC236}">
                <a16:creationId xmlns:a16="http://schemas.microsoft.com/office/drawing/2014/main" id="{5510C262-21D7-E24D-896C-1163CCDF48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7" name="図 696">
            <a:extLst>
              <a:ext uri="{FF2B5EF4-FFF2-40B4-BE49-F238E27FC236}">
                <a16:creationId xmlns:a16="http://schemas.microsoft.com/office/drawing/2014/main" id="{6CF6075C-2A0D-887E-4A28-C534D9BC17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8" name="図 697">
            <a:extLst>
              <a:ext uri="{FF2B5EF4-FFF2-40B4-BE49-F238E27FC236}">
                <a16:creationId xmlns:a16="http://schemas.microsoft.com/office/drawing/2014/main" id="{90D5DEED-2A7E-C01D-BBC7-077BC422D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9" name="図 698">
            <a:extLst>
              <a:ext uri="{FF2B5EF4-FFF2-40B4-BE49-F238E27FC236}">
                <a16:creationId xmlns:a16="http://schemas.microsoft.com/office/drawing/2014/main" id="{CEF4E73D-81CC-3313-B4C2-A8B4611826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0" name="図 699">
            <a:extLst>
              <a:ext uri="{FF2B5EF4-FFF2-40B4-BE49-F238E27FC236}">
                <a16:creationId xmlns:a16="http://schemas.microsoft.com/office/drawing/2014/main" id="{507EC13E-D59D-BD22-BB15-4E8F995BF3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1" name="図 700">
            <a:extLst>
              <a:ext uri="{FF2B5EF4-FFF2-40B4-BE49-F238E27FC236}">
                <a16:creationId xmlns:a16="http://schemas.microsoft.com/office/drawing/2014/main" id="{83992834-E746-EC50-A1AB-29CA535FBD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2" name="図 701">
            <a:extLst>
              <a:ext uri="{FF2B5EF4-FFF2-40B4-BE49-F238E27FC236}">
                <a16:creationId xmlns:a16="http://schemas.microsoft.com/office/drawing/2014/main" id="{A22203B1-2E08-0B08-46EA-9FB3EA0919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3" name="図 702">
            <a:extLst>
              <a:ext uri="{FF2B5EF4-FFF2-40B4-BE49-F238E27FC236}">
                <a16:creationId xmlns:a16="http://schemas.microsoft.com/office/drawing/2014/main" id="{1CE7485E-D8FE-0AFD-0D69-C5AD514A5C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4" name="図 703">
            <a:extLst>
              <a:ext uri="{FF2B5EF4-FFF2-40B4-BE49-F238E27FC236}">
                <a16:creationId xmlns:a16="http://schemas.microsoft.com/office/drawing/2014/main" id="{7EA556E5-43C8-E023-8753-37E3EEB968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5" name="図 704">
            <a:extLst>
              <a:ext uri="{FF2B5EF4-FFF2-40B4-BE49-F238E27FC236}">
                <a16:creationId xmlns:a16="http://schemas.microsoft.com/office/drawing/2014/main" id="{A2DD4CDB-1D7E-A5F2-7D5A-9939B7F37A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6" name="図 705">
            <a:extLst>
              <a:ext uri="{FF2B5EF4-FFF2-40B4-BE49-F238E27FC236}">
                <a16:creationId xmlns:a16="http://schemas.microsoft.com/office/drawing/2014/main" id="{8759505F-1161-FAFC-A48B-35089EDCF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7" name="図 706">
            <a:extLst>
              <a:ext uri="{FF2B5EF4-FFF2-40B4-BE49-F238E27FC236}">
                <a16:creationId xmlns:a16="http://schemas.microsoft.com/office/drawing/2014/main" id="{AF0A7E68-3518-9909-9425-B8F2DCB59A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8" name="図 707">
            <a:extLst>
              <a:ext uri="{FF2B5EF4-FFF2-40B4-BE49-F238E27FC236}">
                <a16:creationId xmlns:a16="http://schemas.microsoft.com/office/drawing/2014/main" id="{3704E7EF-AA80-74BA-8653-81E13E0C3C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9" name="図 708">
            <a:extLst>
              <a:ext uri="{FF2B5EF4-FFF2-40B4-BE49-F238E27FC236}">
                <a16:creationId xmlns:a16="http://schemas.microsoft.com/office/drawing/2014/main" id="{BFD2B8E1-9DB1-EF7B-8DB6-42712FF05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0" name="図 709">
            <a:extLst>
              <a:ext uri="{FF2B5EF4-FFF2-40B4-BE49-F238E27FC236}">
                <a16:creationId xmlns:a16="http://schemas.microsoft.com/office/drawing/2014/main" id="{83DCF70D-806D-78D3-2EBC-73EB657EA5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1" name="図 710">
            <a:extLst>
              <a:ext uri="{FF2B5EF4-FFF2-40B4-BE49-F238E27FC236}">
                <a16:creationId xmlns:a16="http://schemas.microsoft.com/office/drawing/2014/main" id="{CC764DDC-7669-CBF2-6AE3-8FAB075D6E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2" name="図 711">
            <a:extLst>
              <a:ext uri="{FF2B5EF4-FFF2-40B4-BE49-F238E27FC236}">
                <a16:creationId xmlns:a16="http://schemas.microsoft.com/office/drawing/2014/main" id="{D6D0F9E0-5D4E-DAA8-73B4-3F1074CC15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3" name="図 712">
            <a:extLst>
              <a:ext uri="{FF2B5EF4-FFF2-40B4-BE49-F238E27FC236}">
                <a16:creationId xmlns:a16="http://schemas.microsoft.com/office/drawing/2014/main" id="{37AF3FAD-868B-48C3-7D45-CA0072406C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4" name="図 713">
            <a:extLst>
              <a:ext uri="{FF2B5EF4-FFF2-40B4-BE49-F238E27FC236}">
                <a16:creationId xmlns:a16="http://schemas.microsoft.com/office/drawing/2014/main" id="{D1FC1B4A-F00E-A9B6-42A3-D28C996684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5" name="図 714">
            <a:extLst>
              <a:ext uri="{FF2B5EF4-FFF2-40B4-BE49-F238E27FC236}">
                <a16:creationId xmlns:a16="http://schemas.microsoft.com/office/drawing/2014/main" id="{1FAC4822-C6B8-FC4A-8220-C8B0307BC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6" name="図 715">
            <a:extLst>
              <a:ext uri="{FF2B5EF4-FFF2-40B4-BE49-F238E27FC236}">
                <a16:creationId xmlns:a16="http://schemas.microsoft.com/office/drawing/2014/main" id="{DF2CDE4D-4414-6170-8D2A-0B7827ACD7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7" name="図 716">
            <a:extLst>
              <a:ext uri="{FF2B5EF4-FFF2-40B4-BE49-F238E27FC236}">
                <a16:creationId xmlns:a16="http://schemas.microsoft.com/office/drawing/2014/main" id="{41E546F0-4704-DA39-680E-213C86B90B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8" name="図 717">
            <a:extLst>
              <a:ext uri="{FF2B5EF4-FFF2-40B4-BE49-F238E27FC236}">
                <a16:creationId xmlns:a16="http://schemas.microsoft.com/office/drawing/2014/main" id="{A08BA774-FAF5-4161-AB13-578BDBF152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9" name="図 718">
            <a:extLst>
              <a:ext uri="{FF2B5EF4-FFF2-40B4-BE49-F238E27FC236}">
                <a16:creationId xmlns:a16="http://schemas.microsoft.com/office/drawing/2014/main" id="{A3668D45-3F85-8D8A-E188-41D2DF6565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0" name="図 719">
            <a:extLst>
              <a:ext uri="{FF2B5EF4-FFF2-40B4-BE49-F238E27FC236}">
                <a16:creationId xmlns:a16="http://schemas.microsoft.com/office/drawing/2014/main" id="{60778B81-E1FE-C64D-8CFA-AAD8601A00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1" name="図 720">
            <a:extLst>
              <a:ext uri="{FF2B5EF4-FFF2-40B4-BE49-F238E27FC236}">
                <a16:creationId xmlns:a16="http://schemas.microsoft.com/office/drawing/2014/main" id="{8BFC56EF-AF16-63A1-E08A-CB61607B2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2" name="図 721">
            <a:extLst>
              <a:ext uri="{FF2B5EF4-FFF2-40B4-BE49-F238E27FC236}">
                <a16:creationId xmlns:a16="http://schemas.microsoft.com/office/drawing/2014/main" id="{DF76307E-C409-11D1-DCB4-AB8AF69DE5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3" name="図 722">
            <a:extLst>
              <a:ext uri="{FF2B5EF4-FFF2-40B4-BE49-F238E27FC236}">
                <a16:creationId xmlns:a16="http://schemas.microsoft.com/office/drawing/2014/main" id="{6A90ADDF-ABC7-088A-85C1-1E323170A3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4" name="図 723">
            <a:extLst>
              <a:ext uri="{FF2B5EF4-FFF2-40B4-BE49-F238E27FC236}">
                <a16:creationId xmlns:a16="http://schemas.microsoft.com/office/drawing/2014/main" id="{7A5CE725-6005-730A-F8AC-3C2E1BD923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5" name="図 724">
            <a:extLst>
              <a:ext uri="{FF2B5EF4-FFF2-40B4-BE49-F238E27FC236}">
                <a16:creationId xmlns:a16="http://schemas.microsoft.com/office/drawing/2014/main" id="{B49BF15C-9B91-BBC5-B8CB-C253A4F718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6" name="図 725">
            <a:extLst>
              <a:ext uri="{FF2B5EF4-FFF2-40B4-BE49-F238E27FC236}">
                <a16:creationId xmlns:a16="http://schemas.microsoft.com/office/drawing/2014/main" id="{9210CBE9-E781-24AF-3C1E-B7CC8B50C3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7" name="図 726">
            <a:extLst>
              <a:ext uri="{FF2B5EF4-FFF2-40B4-BE49-F238E27FC236}">
                <a16:creationId xmlns:a16="http://schemas.microsoft.com/office/drawing/2014/main" id="{27588D2C-E849-39F6-19DB-9B15B4C695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8" name="図 727">
            <a:extLst>
              <a:ext uri="{FF2B5EF4-FFF2-40B4-BE49-F238E27FC236}">
                <a16:creationId xmlns:a16="http://schemas.microsoft.com/office/drawing/2014/main" id="{8B545481-4B76-20F7-86BB-D09570D783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9" name="図 728">
            <a:extLst>
              <a:ext uri="{FF2B5EF4-FFF2-40B4-BE49-F238E27FC236}">
                <a16:creationId xmlns:a16="http://schemas.microsoft.com/office/drawing/2014/main" id="{5613B471-7846-6D00-6CAD-A423EC4723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0" name="図 729">
            <a:extLst>
              <a:ext uri="{FF2B5EF4-FFF2-40B4-BE49-F238E27FC236}">
                <a16:creationId xmlns:a16="http://schemas.microsoft.com/office/drawing/2014/main" id="{991AE714-539D-AAF3-7E7A-C3E957BCF3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1" name="図 730">
            <a:extLst>
              <a:ext uri="{FF2B5EF4-FFF2-40B4-BE49-F238E27FC236}">
                <a16:creationId xmlns:a16="http://schemas.microsoft.com/office/drawing/2014/main" id="{327338F2-1FDC-1C20-12EE-7D0A9C93D2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2" name="図 731">
            <a:extLst>
              <a:ext uri="{FF2B5EF4-FFF2-40B4-BE49-F238E27FC236}">
                <a16:creationId xmlns:a16="http://schemas.microsoft.com/office/drawing/2014/main" id="{D59F4ED9-0582-10D0-5754-6A8D454AD6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3" name="図 732">
            <a:extLst>
              <a:ext uri="{FF2B5EF4-FFF2-40B4-BE49-F238E27FC236}">
                <a16:creationId xmlns:a16="http://schemas.microsoft.com/office/drawing/2014/main" id="{3CA30021-0644-DACB-5E6A-700B292E2A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4" name="図 733">
            <a:extLst>
              <a:ext uri="{FF2B5EF4-FFF2-40B4-BE49-F238E27FC236}">
                <a16:creationId xmlns:a16="http://schemas.microsoft.com/office/drawing/2014/main" id="{4C0B14C4-52E5-6552-02E8-E4FB516BD0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5" name="図 734">
            <a:extLst>
              <a:ext uri="{FF2B5EF4-FFF2-40B4-BE49-F238E27FC236}">
                <a16:creationId xmlns:a16="http://schemas.microsoft.com/office/drawing/2014/main" id="{7837E182-45F5-780C-3D1C-A32F6B9845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6" name="図 735">
            <a:extLst>
              <a:ext uri="{FF2B5EF4-FFF2-40B4-BE49-F238E27FC236}">
                <a16:creationId xmlns:a16="http://schemas.microsoft.com/office/drawing/2014/main" id="{CDCF4CBB-B112-2C14-BD2C-E0B718E4AC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7" name="図 736">
            <a:extLst>
              <a:ext uri="{FF2B5EF4-FFF2-40B4-BE49-F238E27FC236}">
                <a16:creationId xmlns:a16="http://schemas.microsoft.com/office/drawing/2014/main" id="{132051FF-B5A3-84EA-BD7A-75548DF33C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8" name="図 737">
            <a:extLst>
              <a:ext uri="{FF2B5EF4-FFF2-40B4-BE49-F238E27FC236}">
                <a16:creationId xmlns:a16="http://schemas.microsoft.com/office/drawing/2014/main" id="{8E505B25-0A06-458F-DE71-FEE907AA9D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39" name="図 738">
            <a:extLst>
              <a:ext uri="{FF2B5EF4-FFF2-40B4-BE49-F238E27FC236}">
                <a16:creationId xmlns:a16="http://schemas.microsoft.com/office/drawing/2014/main" id="{359B5185-A76D-6CB7-F80A-7593CBA3B8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0" name="図 739">
            <a:extLst>
              <a:ext uri="{FF2B5EF4-FFF2-40B4-BE49-F238E27FC236}">
                <a16:creationId xmlns:a16="http://schemas.microsoft.com/office/drawing/2014/main" id="{DB5F44E2-AA89-F867-05C6-859F830A9D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1" name="図 740">
            <a:extLst>
              <a:ext uri="{FF2B5EF4-FFF2-40B4-BE49-F238E27FC236}">
                <a16:creationId xmlns:a16="http://schemas.microsoft.com/office/drawing/2014/main" id="{9F2A7AB2-1426-D5BB-A5D5-2C73A792D9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2" name="図 741">
            <a:extLst>
              <a:ext uri="{FF2B5EF4-FFF2-40B4-BE49-F238E27FC236}">
                <a16:creationId xmlns:a16="http://schemas.microsoft.com/office/drawing/2014/main" id="{78724975-C917-E610-949A-41EA69445D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3" name="図 742">
            <a:extLst>
              <a:ext uri="{FF2B5EF4-FFF2-40B4-BE49-F238E27FC236}">
                <a16:creationId xmlns:a16="http://schemas.microsoft.com/office/drawing/2014/main" id="{3CECEDE2-6705-4120-793A-CA7ED0E626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4" name="図 743">
            <a:extLst>
              <a:ext uri="{FF2B5EF4-FFF2-40B4-BE49-F238E27FC236}">
                <a16:creationId xmlns:a16="http://schemas.microsoft.com/office/drawing/2014/main" id="{2E86D6C0-B412-32D6-0C9F-B44AA4F9FF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5" name="図 744">
            <a:extLst>
              <a:ext uri="{FF2B5EF4-FFF2-40B4-BE49-F238E27FC236}">
                <a16:creationId xmlns:a16="http://schemas.microsoft.com/office/drawing/2014/main" id="{61EA3C87-E8C3-1F1E-8D6B-1FFA29C6A3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6" name="図 745">
            <a:extLst>
              <a:ext uri="{FF2B5EF4-FFF2-40B4-BE49-F238E27FC236}">
                <a16:creationId xmlns:a16="http://schemas.microsoft.com/office/drawing/2014/main" id="{43CF27B3-D1D9-DAF9-EF30-9879402FAE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7" name="図 746">
            <a:extLst>
              <a:ext uri="{FF2B5EF4-FFF2-40B4-BE49-F238E27FC236}">
                <a16:creationId xmlns:a16="http://schemas.microsoft.com/office/drawing/2014/main" id="{752D5550-8473-E914-BCE5-BD0265E2EF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8" name="図 747">
            <a:extLst>
              <a:ext uri="{FF2B5EF4-FFF2-40B4-BE49-F238E27FC236}">
                <a16:creationId xmlns:a16="http://schemas.microsoft.com/office/drawing/2014/main" id="{BDA13860-DFD0-2795-6A24-400CF335DB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49" name="図 748">
            <a:extLst>
              <a:ext uri="{FF2B5EF4-FFF2-40B4-BE49-F238E27FC236}">
                <a16:creationId xmlns:a16="http://schemas.microsoft.com/office/drawing/2014/main" id="{8A12334A-64F1-E33C-5EF6-1773D03C21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0" name="図 749">
            <a:extLst>
              <a:ext uri="{FF2B5EF4-FFF2-40B4-BE49-F238E27FC236}">
                <a16:creationId xmlns:a16="http://schemas.microsoft.com/office/drawing/2014/main" id="{D6E7305E-09BA-907E-84AA-06DED915DF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1" name="図 750">
            <a:extLst>
              <a:ext uri="{FF2B5EF4-FFF2-40B4-BE49-F238E27FC236}">
                <a16:creationId xmlns:a16="http://schemas.microsoft.com/office/drawing/2014/main" id="{280DCC6A-B949-0188-3071-740C6DD78D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2" name="図 751">
            <a:extLst>
              <a:ext uri="{FF2B5EF4-FFF2-40B4-BE49-F238E27FC236}">
                <a16:creationId xmlns:a16="http://schemas.microsoft.com/office/drawing/2014/main" id="{B651CED4-999E-D76C-14D7-16BD9FEF1E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3" name="図 752">
            <a:extLst>
              <a:ext uri="{FF2B5EF4-FFF2-40B4-BE49-F238E27FC236}">
                <a16:creationId xmlns:a16="http://schemas.microsoft.com/office/drawing/2014/main" id="{73782AC8-3F33-D6F7-4501-E3862532AF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4" name="図 753">
            <a:extLst>
              <a:ext uri="{FF2B5EF4-FFF2-40B4-BE49-F238E27FC236}">
                <a16:creationId xmlns:a16="http://schemas.microsoft.com/office/drawing/2014/main" id="{115DD8B3-D6BC-DF2B-01E5-C110E4769C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5" name="図 754">
            <a:extLst>
              <a:ext uri="{FF2B5EF4-FFF2-40B4-BE49-F238E27FC236}">
                <a16:creationId xmlns:a16="http://schemas.microsoft.com/office/drawing/2014/main" id="{EC15F506-E566-049D-E3F9-4A5DCDF60C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6" name="図 755">
            <a:extLst>
              <a:ext uri="{FF2B5EF4-FFF2-40B4-BE49-F238E27FC236}">
                <a16:creationId xmlns:a16="http://schemas.microsoft.com/office/drawing/2014/main" id="{51E561AE-B728-3602-1164-A02A4D2CC8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7" name="図 756">
            <a:extLst>
              <a:ext uri="{FF2B5EF4-FFF2-40B4-BE49-F238E27FC236}">
                <a16:creationId xmlns:a16="http://schemas.microsoft.com/office/drawing/2014/main" id="{3E7EE04D-613C-3463-7844-14097781E2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8" name="図 757">
            <a:extLst>
              <a:ext uri="{FF2B5EF4-FFF2-40B4-BE49-F238E27FC236}">
                <a16:creationId xmlns:a16="http://schemas.microsoft.com/office/drawing/2014/main" id="{36F00279-3222-E1CE-8389-3697594B7B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59" name="図 758">
            <a:extLst>
              <a:ext uri="{FF2B5EF4-FFF2-40B4-BE49-F238E27FC236}">
                <a16:creationId xmlns:a16="http://schemas.microsoft.com/office/drawing/2014/main" id="{93598924-6756-01A4-AE85-A85A08BE83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0" name="図 759">
            <a:extLst>
              <a:ext uri="{FF2B5EF4-FFF2-40B4-BE49-F238E27FC236}">
                <a16:creationId xmlns:a16="http://schemas.microsoft.com/office/drawing/2014/main" id="{5A379F4E-E7CB-4AD5-7A6F-70ADD9C446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1" name="図 760">
            <a:extLst>
              <a:ext uri="{FF2B5EF4-FFF2-40B4-BE49-F238E27FC236}">
                <a16:creationId xmlns:a16="http://schemas.microsoft.com/office/drawing/2014/main" id="{981E82CF-B9F4-C0F2-2F8D-B476BFD1CD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2" name="図 761">
            <a:extLst>
              <a:ext uri="{FF2B5EF4-FFF2-40B4-BE49-F238E27FC236}">
                <a16:creationId xmlns:a16="http://schemas.microsoft.com/office/drawing/2014/main" id="{BA0EED70-B704-3418-0290-54C82E3E5A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3" name="図 762">
            <a:extLst>
              <a:ext uri="{FF2B5EF4-FFF2-40B4-BE49-F238E27FC236}">
                <a16:creationId xmlns:a16="http://schemas.microsoft.com/office/drawing/2014/main" id="{795AE431-DFD5-E282-34A2-3B2E2B1CEB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4" name="図 763">
            <a:extLst>
              <a:ext uri="{FF2B5EF4-FFF2-40B4-BE49-F238E27FC236}">
                <a16:creationId xmlns:a16="http://schemas.microsoft.com/office/drawing/2014/main" id="{620D0ADF-FA1A-D2F0-35BA-076ED1D69B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5" name="図 764">
            <a:extLst>
              <a:ext uri="{FF2B5EF4-FFF2-40B4-BE49-F238E27FC236}">
                <a16:creationId xmlns:a16="http://schemas.microsoft.com/office/drawing/2014/main" id="{ECAEF265-A6AA-700B-55C1-8D6EA5DC00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6" name="図 765">
            <a:extLst>
              <a:ext uri="{FF2B5EF4-FFF2-40B4-BE49-F238E27FC236}">
                <a16:creationId xmlns:a16="http://schemas.microsoft.com/office/drawing/2014/main" id="{3EC28B26-AAA5-4DD0-4774-DB2B3DEC01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7" name="図 766">
            <a:extLst>
              <a:ext uri="{FF2B5EF4-FFF2-40B4-BE49-F238E27FC236}">
                <a16:creationId xmlns:a16="http://schemas.microsoft.com/office/drawing/2014/main" id="{6538188E-1A78-DFE4-ACDB-0E204FB6FD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sp>
        <p:nvSpPr>
          <p:cNvPr id="3" name="正方形/長方形 1">
            <a:extLst>
              <a:ext uri="{FF2B5EF4-FFF2-40B4-BE49-F238E27FC236}">
                <a16:creationId xmlns:a16="http://schemas.microsoft.com/office/drawing/2014/main" id="{5C318A42-941C-0C36-A3D7-0D8599E3820C}"/>
              </a:ext>
            </a:extLst>
          </p:cNvPr>
          <p:cNvSpPr/>
          <p:nvPr/>
        </p:nvSpPr>
        <p:spPr>
          <a:xfrm>
            <a:off x="410589" y="1213658"/>
            <a:ext cx="1296000" cy="54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食りょう品</a:t>
            </a:r>
          </a:p>
        </p:txBody>
      </p:sp>
      <p:sp>
        <p:nvSpPr>
          <p:cNvPr id="6" name="正方形/長方形 2">
            <a:extLst>
              <a:ext uri="{FF2B5EF4-FFF2-40B4-BE49-F238E27FC236}">
                <a16:creationId xmlns:a16="http://schemas.microsoft.com/office/drawing/2014/main" id="{64761A5E-072C-6464-7064-D26C693ECA14}"/>
              </a:ext>
            </a:extLst>
          </p:cNvPr>
          <p:cNvSpPr/>
          <p:nvPr/>
        </p:nvSpPr>
        <p:spPr>
          <a:xfrm>
            <a:off x="410589" y="2142259"/>
            <a:ext cx="1296000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生活用品</a:t>
            </a:r>
          </a:p>
        </p:txBody>
      </p:sp>
      <p:sp>
        <p:nvSpPr>
          <p:cNvPr id="8" name="正方形/長方形 5">
            <a:extLst>
              <a:ext uri="{FF2B5EF4-FFF2-40B4-BE49-F238E27FC236}">
                <a16:creationId xmlns:a16="http://schemas.microsoft.com/office/drawing/2014/main" id="{39E4DF7D-4DFB-F37B-9614-DFB373D77810}"/>
              </a:ext>
            </a:extLst>
          </p:cNvPr>
          <p:cNvSpPr/>
          <p:nvPr/>
        </p:nvSpPr>
        <p:spPr>
          <a:xfrm>
            <a:off x="410589" y="3070860"/>
            <a:ext cx="1296000" cy="5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いるい</a:t>
            </a:r>
            <a:endParaRPr kumimoji="1" lang="en-US" altLang="ja-JP" sz="16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（ふく・下着など）</a:t>
            </a:r>
          </a:p>
        </p:txBody>
      </p:sp>
      <p:sp>
        <p:nvSpPr>
          <p:cNvPr id="10" name="正方形/長方形 6">
            <a:extLst>
              <a:ext uri="{FF2B5EF4-FFF2-40B4-BE49-F238E27FC236}">
                <a16:creationId xmlns:a16="http://schemas.microsoft.com/office/drawing/2014/main" id="{94E6432E-A78B-9710-1BB1-2D769B5AF614}"/>
              </a:ext>
            </a:extLst>
          </p:cNvPr>
          <p:cNvSpPr/>
          <p:nvPr/>
        </p:nvSpPr>
        <p:spPr>
          <a:xfrm>
            <a:off x="410589" y="3999461"/>
            <a:ext cx="1296000" cy="54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電化せい品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C40C80BC-1418-B869-7003-768517565C5C}"/>
              </a:ext>
            </a:extLst>
          </p:cNvPr>
          <p:cNvSpPr/>
          <p:nvPr/>
        </p:nvSpPr>
        <p:spPr>
          <a:xfrm>
            <a:off x="410589" y="4928062"/>
            <a:ext cx="1296000" cy="54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17" name="図 620">
            <a:extLst>
              <a:ext uri="{FF2B5EF4-FFF2-40B4-BE49-F238E27FC236}">
                <a16:creationId xmlns:a16="http://schemas.microsoft.com/office/drawing/2014/main" id="{1A8A39D8-4629-C13B-784A-671FF959FE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46" y="2140989"/>
            <a:ext cx="227137" cy="231531"/>
          </a:xfrm>
          <a:prstGeom prst="rect">
            <a:avLst/>
          </a:prstGeom>
        </p:spPr>
      </p:pic>
      <p:pic>
        <p:nvPicPr>
          <p:cNvPr id="25" name="図 590">
            <a:extLst>
              <a:ext uri="{FF2B5EF4-FFF2-40B4-BE49-F238E27FC236}">
                <a16:creationId xmlns:a16="http://schemas.microsoft.com/office/drawing/2014/main" id="{B5656879-A039-5071-95CF-A8A7265FF0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22" y="1216207"/>
            <a:ext cx="237387" cy="231530"/>
          </a:xfrm>
          <a:prstGeom prst="rect">
            <a:avLst/>
          </a:prstGeom>
        </p:spPr>
      </p:pic>
      <p:pic>
        <p:nvPicPr>
          <p:cNvPr id="32" name="図 451">
            <a:extLst>
              <a:ext uri="{FF2B5EF4-FFF2-40B4-BE49-F238E27FC236}">
                <a16:creationId xmlns:a16="http://schemas.microsoft.com/office/drawing/2014/main" id="{9B676A4E-CE55-CFFB-2FFD-2F0B65A8D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1" y="3057591"/>
            <a:ext cx="244845" cy="262556"/>
          </a:xfrm>
          <a:prstGeom prst="rect">
            <a:avLst/>
          </a:prstGeom>
        </p:spPr>
      </p:pic>
      <p:pic>
        <p:nvPicPr>
          <p:cNvPr id="34" name="図 471">
            <a:extLst>
              <a:ext uri="{FF2B5EF4-FFF2-40B4-BE49-F238E27FC236}">
                <a16:creationId xmlns:a16="http://schemas.microsoft.com/office/drawing/2014/main" id="{918EB8BF-5C88-8138-5348-E6FC0BA6D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38" y="3996770"/>
            <a:ext cx="244571" cy="262010"/>
          </a:xfrm>
          <a:prstGeom prst="rect">
            <a:avLst/>
          </a:prstGeom>
        </p:spPr>
      </p:pic>
      <p:pic>
        <p:nvPicPr>
          <p:cNvPr id="36" name="図 491">
            <a:extLst>
              <a:ext uri="{FF2B5EF4-FFF2-40B4-BE49-F238E27FC236}">
                <a16:creationId xmlns:a16="http://schemas.microsoft.com/office/drawing/2014/main" id="{3D110F71-054F-192B-D7DE-C01F1CD471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22" y="4925416"/>
            <a:ext cx="243211" cy="24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121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28C08E-B554-5F89-A118-E793A165FCA9}"/>
              </a:ext>
            </a:extLst>
          </p:cNvPr>
          <p:cNvSpPr txBox="1"/>
          <p:nvPr/>
        </p:nvSpPr>
        <p:spPr>
          <a:xfrm>
            <a:off x="105295" y="0"/>
            <a:ext cx="6139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ネットショッピング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FCD6FCA4-0D6E-B24F-99D3-1257421D7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C9E106ED-CFE0-3A83-E8B9-04665B139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94F70BE-8EB1-F9BE-7300-34B5FA8A9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5637781B-80EF-8481-D0A1-F88313CB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A72A963D-8D79-72C1-0243-38F7F68D7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20A825B-F02B-33C8-77F3-5A871AD55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F59B1CDD-E235-26C4-A4C9-A0BB23EC1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053A63BE-A10F-65E4-BDF5-064D5ABE0B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C4F50121-1605-327E-838E-289609362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9FC464F3-1496-4A23-2500-660B04FF8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A82F5D49-CA54-620E-3CD7-450E337EC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D197BBBC-BB5B-43A3-B8A5-7C37E33642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B09CBB25-8203-6017-DC43-5A8BE271E9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B9710A9D-22EC-14A5-C237-CA8F93C6A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4796E115-51ED-2558-C51E-CA8F2240C0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0729DB71-D155-AF5D-B1E5-F466E2D17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07602983-FC51-9E86-A4F0-C8657F4E4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51" name="図 2250">
            <a:extLst>
              <a:ext uri="{FF2B5EF4-FFF2-40B4-BE49-F238E27FC236}">
                <a16:creationId xmlns:a16="http://schemas.microsoft.com/office/drawing/2014/main" id="{768BE340-33F6-FDF4-ACDE-8E0990B1D6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53" name="図 2252">
            <a:extLst>
              <a:ext uri="{FF2B5EF4-FFF2-40B4-BE49-F238E27FC236}">
                <a16:creationId xmlns:a16="http://schemas.microsoft.com/office/drawing/2014/main" id="{D9E8BCA4-52C9-922A-F5D9-9D2572AC7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254" name="図 2253">
            <a:extLst>
              <a:ext uri="{FF2B5EF4-FFF2-40B4-BE49-F238E27FC236}">
                <a16:creationId xmlns:a16="http://schemas.microsoft.com/office/drawing/2014/main" id="{206E3DE7-64AE-9DBE-B98F-A7845D9E1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55" name="図 2254">
            <a:extLst>
              <a:ext uri="{FF2B5EF4-FFF2-40B4-BE49-F238E27FC236}">
                <a16:creationId xmlns:a16="http://schemas.microsoft.com/office/drawing/2014/main" id="{3DBACB9B-C7E7-5B80-20E8-23BE928C68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57" name="図 2256">
            <a:extLst>
              <a:ext uri="{FF2B5EF4-FFF2-40B4-BE49-F238E27FC236}">
                <a16:creationId xmlns:a16="http://schemas.microsoft.com/office/drawing/2014/main" id="{DA274D6C-0879-2BCF-DC1F-6D17C887D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258" name="図 2257">
            <a:extLst>
              <a:ext uri="{FF2B5EF4-FFF2-40B4-BE49-F238E27FC236}">
                <a16:creationId xmlns:a16="http://schemas.microsoft.com/office/drawing/2014/main" id="{E0898ACB-1BE6-8D2D-B57E-EA1353205A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59" name="図 2258">
            <a:extLst>
              <a:ext uri="{FF2B5EF4-FFF2-40B4-BE49-F238E27FC236}">
                <a16:creationId xmlns:a16="http://schemas.microsoft.com/office/drawing/2014/main" id="{40829510-BEBF-A512-00D0-64BF805076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61" name="図 2260">
            <a:extLst>
              <a:ext uri="{FF2B5EF4-FFF2-40B4-BE49-F238E27FC236}">
                <a16:creationId xmlns:a16="http://schemas.microsoft.com/office/drawing/2014/main" id="{35006585-B660-79A6-8A7F-1D1D6A654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262" name="図 2261">
            <a:extLst>
              <a:ext uri="{FF2B5EF4-FFF2-40B4-BE49-F238E27FC236}">
                <a16:creationId xmlns:a16="http://schemas.microsoft.com/office/drawing/2014/main" id="{52D9E4FD-5EFA-4BF2-D6A1-54CC0FB9EA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63" name="図 2262">
            <a:extLst>
              <a:ext uri="{FF2B5EF4-FFF2-40B4-BE49-F238E27FC236}">
                <a16:creationId xmlns:a16="http://schemas.microsoft.com/office/drawing/2014/main" id="{CB5F4275-E248-2002-8A48-B83F8B234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65" name="図 2264">
            <a:extLst>
              <a:ext uri="{FF2B5EF4-FFF2-40B4-BE49-F238E27FC236}">
                <a16:creationId xmlns:a16="http://schemas.microsoft.com/office/drawing/2014/main" id="{73FE3C56-CB5D-9422-2CB8-09ADA8AA1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266" name="図 2265">
            <a:extLst>
              <a:ext uri="{FF2B5EF4-FFF2-40B4-BE49-F238E27FC236}">
                <a16:creationId xmlns:a16="http://schemas.microsoft.com/office/drawing/2014/main" id="{7BCAE882-BDC3-EDA2-F354-0E14C1DA1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67" name="図 2266">
            <a:extLst>
              <a:ext uri="{FF2B5EF4-FFF2-40B4-BE49-F238E27FC236}">
                <a16:creationId xmlns:a16="http://schemas.microsoft.com/office/drawing/2014/main" id="{FC4A0DA0-B5B7-214C-1BD7-41FCFCFAFF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149" name="図 2148">
            <a:extLst>
              <a:ext uri="{FF2B5EF4-FFF2-40B4-BE49-F238E27FC236}">
                <a16:creationId xmlns:a16="http://schemas.microsoft.com/office/drawing/2014/main" id="{F85831D4-A10B-921A-1A19-0B4C12F86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0" name="図 2149">
            <a:extLst>
              <a:ext uri="{FF2B5EF4-FFF2-40B4-BE49-F238E27FC236}">
                <a16:creationId xmlns:a16="http://schemas.microsoft.com/office/drawing/2014/main" id="{A269C931-C08D-6D03-F02A-79104F057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1" name="図 2150">
            <a:extLst>
              <a:ext uri="{FF2B5EF4-FFF2-40B4-BE49-F238E27FC236}">
                <a16:creationId xmlns:a16="http://schemas.microsoft.com/office/drawing/2014/main" id="{5DAF001D-F3D5-AFA6-22A8-F67F40BC7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2" name="図 2151">
            <a:extLst>
              <a:ext uri="{FF2B5EF4-FFF2-40B4-BE49-F238E27FC236}">
                <a16:creationId xmlns:a16="http://schemas.microsoft.com/office/drawing/2014/main" id="{4F7662D6-B63B-E018-30D1-029139225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3" name="図 2152">
            <a:extLst>
              <a:ext uri="{FF2B5EF4-FFF2-40B4-BE49-F238E27FC236}">
                <a16:creationId xmlns:a16="http://schemas.microsoft.com/office/drawing/2014/main" id="{9A264504-299C-BBFB-0AC7-80B7766BC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4" name="図 2153">
            <a:extLst>
              <a:ext uri="{FF2B5EF4-FFF2-40B4-BE49-F238E27FC236}">
                <a16:creationId xmlns:a16="http://schemas.microsoft.com/office/drawing/2014/main" id="{E771DECD-1753-8619-8E8F-3B527B7A2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5" name="図 2154">
            <a:extLst>
              <a:ext uri="{FF2B5EF4-FFF2-40B4-BE49-F238E27FC236}">
                <a16:creationId xmlns:a16="http://schemas.microsoft.com/office/drawing/2014/main" id="{94B1A8B5-0296-649F-5556-36B64C7D4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6" name="図 2155">
            <a:extLst>
              <a:ext uri="{FF2B5EF4-FFF2-40B4-BE49-F238E27FC236}">
                <a16:creationId xmlns:a16="http://schemas.microsoft.com/office/drawing/2014/main" id="{DB8F6FEC-9E99-5D90-B2A4-105C08EEA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7" name="図 2156">
            <a:extLst>
              <a:ext uri="{FF2B5EF4-FFF2-40B4-BE49-F238E27FC236}">
                <a16:creationId xmlns:a16="http://schemas.microsoft.com/office/drawing/2014/main" id="{0352EA6B-1F1C-E9F9-B2EA-E2E6F5CBA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8" name="図 2157">
            <a:extLst>
              <a:ext uri="{FF2B5EF4-FFF2-40B4-BE49-F238E27FC236}">
                <a16:creationId xmlns:a16="http://schemas.microsoft.com/office/drawing/2014/main" id="{3BC1F341-CCB1-A74E-CED0-978F4D82A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59" name="図 2158">
            <a:extLst>
              <a:ext uri="{FF2B5EF4-FFF2-40B4-BE49-F238E27FC236}">
                <a16:creationId xmlns:a16="http://schemas.microsoft.com/office/drawing/2014/main" id="{F389730F-159F-8D04-3A49-06AFF1A59F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60" name="図 2159">
            <a:extLst>
              <a:ext uri="{FF2B5EF4-FFF2-40B4-BE49-F238E27FC236}">
                <a16:creationId xmlns:a16="http://schemas.microsoft.com/office/drawing/2014/main" id="{816964E1-24A1-B01F-63A2-3CBF7406D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61" name="図 2160">
            <a:extLst>
              <a:ext uri="{FF2B5EF4-FFF2-40B4-BE49-F238E27FC236}">
                <a16:creationId xmlns:a16="http://schemas.microsoft.com/office/drawing/2014/main" id="{0442DF7B-1320-4D6D-BE9A-25DB8A971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62" name="図 2161">
            <a:extLst>
              <a:ext uri="{FF2B5EF4-FFF2-40B4-BE49-F238E27FC236}">
                <a16:creationId xmlns:a16="http://schemas.microsoft.com/office/drawing/2014/main" id="{98187EAE-9C8D-0E78-344A-3116565D79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163" name="図 2162">
            <a:extLst>
              <a:ext uri="{FF2B5EF4-FFF2-40B4-BE49-F238E27FC236}">
                <a16:creationId xmlns:a16="http://schemas.microsoft.com/office/drawing/2014/main" id="{CCAEBEBB-675B-323C-FDAB-BE6480E456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2" name="図 1951">
            <a:extLst>
              <a:ext uri="{FF2B5EF4-FFF2-40B4-BE49-F238E27FC236}">
                <a16:creationId xmlns:a16="http://schemas.microsoft.com/office/drawing/2014/main" id="{1770C51B-331E-5367-4C00-03674BA4A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3" name="図 1952">
            <a:extLst>
              <a:ext uri="{FF2B5EF4-FFF2-40B4-BE49-F238E27FC236}">
                <a16:creationId xmlns:a16="http://schemas.microsoft.com/office/drawing/2014/main" id="{D60583F4-2E08-21E7-3D03-0109E88A1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4" name="図 1953">
            <a:extLst>
              <a:ext uri="{FF2B5EF4-FFF2-40B4-BE49-F238E27FC236}">
                <a16:creationId xmlns:a16="http://schemas.microsoft.com/office/drawing/2014/main" id="{988BBF1B-DFA5-8077-DC1E-45305EAAE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5" name="図 1954">
            <a:extLst>
              <a:ext uri="{FF2B5EF4-FFF2-40B4-BE49-F238E27FC236}">
                <a16:creationId xmlns:a16="http://schemas.microsoft.com/office/drawing/2014/main" id="{56580CEF-63D5-0048-FA54-61F56E56D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6" name="図 1955">
            <a:extLst>
              <a:ext uri="{FF2B5EF4-FFF2-40B4-BE49-F238E27FC236}">
                <a16:creationId xmlns:a16="http://schemas.microsoft.com/office/drawing/2014/main" id="{3A59B86F-773C-62B2-0295-38FF93731C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57" name="図 1956">
            <a:extLst>
              <a:ext uri="{FF2B5EF4-FFF2-40B4-BE49-F238E27FC236}">
                <a16:creationId xmlns:a16="http://schemas.microsoft.com/office/drawing/2014/main" id="{F2A0CFC2-A7CE-0712-D385-C98A41DD0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58" name="図 1957">
            <a:extLst>
              <a:ext uri="{FF2B5EF4-FFF2-40B4-BE49-F238E27FC236}">
                <a16:creationId xmlns:a16="http://schemas.microsoft.com/office/drawing/2014/main" id="{0D21B24A-E59D-44B2-9E56-B87C07B77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59" name="図 1958">
            <a:extLst>
              <a:ext uri="{FF2B5EF4-FFF2-40B4-BE49-F238E27FC236}">
                <a16:creationId xmlns:a16="http://schemas.microsoft.com/office/drawing/2014/main" id="{C72B35DE-E512-D133-D764-ACEEC0659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0" name="図 1959">
            <a:extLst>
              <a:ext uri="{FF2B5EF4-FFF2-40B4-BE49-F238E27FC236}">
                <a16:creationId xmlns:a16="http://schemas.microsoft.com/office/drawing/2014/main" id="{0674F11D-2B1B-E457-BB84-78B31EBDF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1" name="図 1960">
            <a:extLst>
              <a:ext uri="{FF2B5EF4-FFF2-40B4-BE49-F238E27FC236}">
                <a16:creationId xmlns:a16="http://schemas.microsoft.com/office/drawing/2014/main" id="{90AA422C-14E4-3BCD-3A0D-0DC283997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2" name="図 1961">
            <a:extLst>
              <a:ext uri="{FF2B5EF4-FFF2-40B4-BE49-F238E27FC236}">
                <a16:creationId xmlns:a16="http://schemas.microsoft.com/office/drawing/2014/main" id="{8BEDBA53-A12D-128D-8E1E-D2E342BBD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3" name="図 1962">
            <a:extLst>
              <a:ext uri="{FF2B5EF4-FFF2-40B4-BE49-F238E27FC236}">
                <a16:creationId xmlns:a16="http://schemas.microsoft.com/office/drawing/2014/main" id="{9A37118A-E9F4-FDEF-746B-3A13CB874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4" name="図 1963">
            <a:extLst>
              <a:ext uri="{FF2B5EF4-FFF2-40B4-BE49-F238E27FC236}">
                <a16:creationId xmlns:a16="http://schemas.microsoft.com/office/drawing/2014/main" id="{779AC04E-0778-66E8-81D5-FA2C66405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5" name="図 1964">
            <a:extLst>
              <a:ext uri="{FF2B5EF4-FFF2-40B4-BE49-F238E27FC236}">
                <a16:creationId xmlns:a16="http://schemas.microsoft.com/office/drawing/2014/main" id="{30DE0686-94AC-CD56-4F63-CB6A3939D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6" name="図 1965">
            <a:extLst>
              <a:ext uri="{FF2B5EF4-FFF2-40B4-BE49-F238E27FC236}">
                <a16:creationId xmlns:a16="http://schemas.microsoft.com/office/drawing/2014/main" id="{C66F1C54-C683-0109-422F-00260304A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7" name="図 1966">
            <a:extLst>
              <a:ext uri="{FF2B5EF4-FFF2-40B4-BE49-F238E27FC236}">
                <a16:creationId xmlns:a16="http://schemas.microsoft.com/office/drawing/2014/main" id="{6905A29C-7A32-C6F2-BE9F-B88C88432C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8" name="図 1967">
            <a:extLst>
              <a:ext uri="{FF2B5EF4-FFF2-40B4-BE49-F238E27FC236}">
                <a16:creationId xmlns:a16="http://schemas.microsoft.com/office/drawing/2014/main" id="{415BF977-E1F7-6A4E-040E-02FA7B069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69" name="図 1968">
            <a:extLst>
              <a:ext uri="{FF2B5EF4-FFF2-40B4-BE49-F238E27FC236}">
                <a16:creationId xmlns:a16="http://schemas.microsoft.com/office/drawing/2014/main" id="{A54C70D4-C14D-04D9-C174-3DE40CE21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970" name="図 1969">
            <a:extLst>
              <a:ext uri="{FF2B5EF4-FFF2-40B4-BE49-F238E27FC236}">
                <a16:creationId xmlns:a16="http://schemas.microsoft.com/office/drawing/2014/main" id="{A6F05D5C-2572-0972-09E3-8A0D0BC16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2" name="図 2271">
            <a:extLst>
              <a:ext uri="{FF2B5EF4-FFF2-40B4-BE49-F238E27FC236}">
                <a16:creationId xmlns:a16="http://schemas.microsoft.com/office/drawing/2014/main" id="{B687F511-E461-84C1-7720-C0C62E1E03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3" name="図 2272">
            <a:extLst>
              <a:ext uri="{FF2B5EF4-FFF2-40B4-BE49-F238E27FC236}">
                <a16:creationId xmlns:a16="http://schemas.microsoft.com/office/drawing/2014/main" id="{7C893C93-A7AB-4898-8100-5EECC5054A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4" name="図 2273">
            <a:extLst>
              <a:ext uri="{FF2B5EF4-FFF2-40B4-BE49-F238E27FC236}">
                <a16:creationId xmlns:a16="http://schemas.microsoft.com/office/drawing/2014/main" id="{9301D12A-D79C-ED69-093E-A2F22CF0A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5" name="図 2274">
            <a:extLst>
              <a:ext uri="{FF2B5EF4-FFF2-40B4-BE49-F238E27FC236}">
                <a16:creationId xmlns:a16="http://schemas.microsoft.com/office/drawing/2014/main" id="{8BD7F6F2-F60B-E73C-C37B-8A23317AE9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6" name="図 2275">
            <a:extLst>
              <a:ext uri="{FF2B5EF4-FFF2-40B4-BE49-F238E27FC236}">
                <a16:creationId xmlns:a16="http://schemas.microsoft.com/office/drawing/2014/main" id="{66633C53-43AD-B220-29B6-68B6D4D21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7" name="図 2276">
            <a:extLst>
              <a:ext uri="{FF2B5EF4-FFF2-40B4-BE49-F238E27FC236}">
                <a16:creationId xmlns:a16="http://schemas.microsoft.com/office/drawing/2014/main" id="{FDD6F0FB-0BC9-7C8E-F7BF-7340D5B9E4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278" name="図 2277">
            <a:extLst>
              <a:ext uri="{FF2B5EF4-FFF2-40B4-BE49-F238E27FC236}">
                <a16:creationId xmlns:a16="http://schemas.microsoft.com/office/drawing/2014/main" id="{329B0574-A0C6-E8D7-AB22-4507DB20B9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79" name="図 2278">
            <a:extLst>
              <a:ext uri="{FF2B5EF4-FFF2-40B4-BE49-F238E27FC236}">
                <a16:creationId xmlns:a16="http://schemas.microsoft.com/office/drawing/2014/main" id="{ED10DEDA-41ED-191A-F787-448F5CFCC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0" name="図 2279">
            <a:extLst>
              <a:ext uri="{FF2B5EF4-FFF2-40B4-BE49-F238E27FC236}">
                <a16:creationId xmlns:a16="http://schemas.microsoft.com/office/drawing/2014/main" id="{7F10EEE9-37D8-2546-0C67-3A2625DDB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1" name="図 2280">
            <a:extLst>
              <a:ext uri="{FF2B5EF4-FFF2-40B4-BE49-F238E27FC236}">
                <a16:creationId xmlns:a16="http://schemas.microsoft.com/office/drawing/2014/main" id="{296DED06-44D7-1ED3-0242-EAC0757185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2" name="図 2281">
            <a:extLst>
              <a:ext uri="{FF2B5EF4-FFF2-40B4-BE49-F238E27FC236}">
                <a16:creationId xmlns:a16="http://schemas.microsoft.com/office/drawing/2014/main" id="{9D218B53-8AEE-FAEF-3B15-499A76DB2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3" name="図 2282">
            <a:extLst>
              <a:ext uri="{FF2B5EF4-FFF2-40B4-BE49-F238E27FC236}">
                <a16:creationId xmlns:a16="http://schemas.microsoft.com/office/drawing/2014/main" id="{BB0B429A-A9B5-8473-D913-C78D0927D7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4" name="図 2283">
            <a:extLst>
              <a:ext uri="{FF2B5EF4-FFF2-40B4-BE49-F238E27FC236}">
                <a16:creationId xmlns:a16="http://schemas.microsoft.com/office/drawing/2014/main" id="{EF49EB5F-561F-0538-428F-853E049D17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5" name="図 2284">
            <a:extLst>
              <a:ext uri="{FF2B5EF4-FFF2-40B4-BE49-F238E27FC236}">
                <a16:creationId xmlns:a16="http://schemas.microsoft.com/office/drawing/2014/main" id="{92B694D3-98EE-2082-8981-D5DC8B0E6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6" name="図 2285">
            <a:extLst>
              <a:ext uri="{FF2B5EF4-FFF2-40B4-BE49-F238E27FC236}">
                <a16:creationId xmlns:a16="http://schemas.microsoft.com/office/drawing/2014/main" id="{4444BDBD-DAD1-E83D-BEEC-ED64AC3D3B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7" name="図 2286">
            <a:extLst>
              <a:ext uri="{FF2B5EF4-FFF2-40B4-BE49-F238E27FC236}">
                <a16:creationId xmlns:a16="http://schemas.microsoft.com/office/drawing/2014/main" id="{E01C0A11-0888-D6D2-4C26-61C6499EB6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8" name="図 2287">
            <a:extLst>
              <a:ext uri="{FF2B5EF4-FFF2-40B4-BE49-F238E27FC236}">
                <a16:creationId xmlns:a16="http://schemas.microsoft.com/office/drawing/2014/main" id="{7E447831-BB56-53F2-4F2F-0BC2B859F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89" name="図 2288">
            <a:extLst>
              <a:ext uri="{FF2B5EF4-FFF2-40B4-BE49-F238E27FC236}">
                <a16:creationId xmlns:a16="http://schemas.microsoft.com/office/drawing/2014/main" id="{FF49F95D-36E3-1222-5D90-1A3751C02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0" name="図 2289">
            <a:extLst>
              <a:ext uri="{FF2B5EF4-FFF2-40B4-BE49-F238E27FC236}">
                <a16:creationId xmlns:a16="http://schemas.microsoft.com/office/drawing/2014/main" id="{B62B12EF-D043-89FE-F23A-6B8C8AB47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1" name="図 2290">
            <a:extLst>
              <a:ext uri="{FF2B5EF4-FFF2-40B4-BE49-F238E27FC236}">
                <a16:creationId xmlns:a16="http://schemas.microsoft.com/office/drawing/2014/main" id="{35B55B14-84C9-663A-1BAB-1C0704075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2" name="図 2291">
            <a:extLst>
              <a:ext uri="{FF2B5EF4-FFF2-40B4-BE49-F238E27FC236}">
                <a16:creationId xmlns:a16="http://schemas.microsoft.com/office/drawing/2014/main" id="{8712962B-7FB5-95FA-DC68-B03446A430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3" name="図 2292">
            <a:extLst>
              <a:ext uri="{FF2B5EF4-FFF2-40B4-BE49-F238E27FC236}">
                <a16:creationId xmlns:a16="http://schemas.microsoft.com/office/drawing/2014/main" id="{1C5B4B5D-D135-6593-28FB-84A19A680B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4" name="図 2293">
            <a:extLst>
              <a:ext uri="{FF2B5EF4-FFF2-40B4-BE49-F238E27FC236}">
                <a16:creationId xmlns:a16="http://schemas.microsoft.com/office/drawing/2014/main" id="{C36FD2C2-5C65-89ED-CAF5-9E196BCE9D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5" name="図 2294">
            <a:extLst>
              <a:ext uri="{FF2B5EF4-FFF2-40B4-BE49-F238E27FC236}">
                <a16:creationId xmlns:a16="http://schemas.microsoft.com/office/drawing/2014/main" id="{1166518F-54C3-DB7E-1EAF-619FBC957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6" name="図 2295">
            <a:extLst>
              <a:ext uri="{FF2B5EF4-FFF2-40B4-BE49-F238E27FC236}">
                <a16:creationId xmlns:a16="http://schemas.microsoft.com/office/drawing/2014/main" id="{B6C058B4-B594-3E9F-1352-F72BFCC9E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97" name="図 2296">
            <a:extLst>
              <a:ext uri="{FF2B5EF4-FFF2-40B4-BE49-F238E27FC236}">
                <a16:creationId xmlns:a16="http://schemas.microsoft.com/office/drawing/2014/main" id="{5678B15B-4B10-3ED8-0EF7-D0F9F453D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402" name="図 2401">
            <a:extLst>
              <a:ext uri="{FF2B5EF4-FFF2-40B4-BE49-F238E27FC236}">
                <a16:creationId xmlns:a16="http://schemas.microsoft.com/office/drawing/2014/main" id="{8FEBAE8D-3C99-6DAE-EC74-B1404BDCBE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3" name="図 2402">
            <a:extLst>
              <a:ext uri="{FF2B5EF4-FFF2-40B4-BE49-F238E27FC236}">
                <a16:creationId xmlns:a16="http://schemas.microsoft.com/office/drawing/2014/main" id="{C0007EF4-B3C8-70F1-9082-08674EE367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4" name="図 2403">
            <a:extLst>
              <a:ext uri="{FF2B5EF4-FFF2-40B4-BE49-F238E27FC236}">
                <a16:creationId xmlns:a16="http://schemas.microsoft.com/office/drawing/2014/main" id="{D7B2C801-D0E5-B54E-B653-1CEF99F134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5" name="図 2404">
            <a:extLst>
              <a:ext uri="{FF2B5EF4-FFF2-40B4-BE49-F238E27FC236}">
                <a16:creationId xmlns:a16="http://schemas.microsoft.com/office/drawing/2014/main" id="{51A4F191-2831-6327-EF0B-469FAC83E8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6" name="図 2405">
            <a:extLst>
              <a:ext uri="{FF2B5EF4-FFF2-40B4-BE49-F238E27FC236}">
                <a16:creationId xmlns:a16="http://schemas.microsoft.com/office/drawing/2014/main" id="{F04F69BF-91E9-3018-B15F-80A5FF0622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7" name="図 2406">
            <a:extLst>
              <a:ext uri="{FF2B5EF4-FFF2-40B4-BE49-F238E27FC236}">
                <a16:creationId xmlns:a16="http://schemas.microsoft.com/office/drawing/2014/main" id="{2AA96139-7E82-A86A-E62D-DA1A291BA1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8" name="図 2407">
            <a:extLst>
              <a:ext uri="{FF2B5EF4-FFF2-40B4-BE49-F238E27FC236}">
                <a16:creationId xmlns:a16="http://schemas.microsoft.com/office/drawing/2014/main" id="{8CE71D72-DA41-739A-7483-DF93E68943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09" name="図 2408">
            <a:extLst>
              <a:ext uri="{FF2B5EF4-FFF2-40B4-BE49-F238E27FC236}">
                <a16:creationId xmlns:a16="http://schemas.microsoft.com/office/drawing/2014/main" id="{552BF209-6102-E9EB-89D7-7237D5EC6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0" name="図 2409">
            <a:extLst>
              <a:ext uri="{FF2B5EF4-FFF2-40B4-BE49-F238E27FC236}">
                <a16:creationId xmlns:a16="http://schemas.microsoft.com/office/drawing/2014/main" id="{9DB74C39-B343-6220-2C9C-6CF308D112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1" name="図 2410">
            <a:extLst>
              <a:ext uri="{FF2B5EF4-FFF2-40B4-BE49-F238E27FC236}">
                <a16:creationId xmlns:a16="http://schemas.microsoft.com/office/drawing/2014/main" id="{F3A5B549-27CB-A733-01AA-DEC0A2F38D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2" name="図 2411">
            <a:extLst>
              <a:ext uri="{FF2B5EF4-FFF2-40B4-BE49-F238E27FC236}">
                <a16:creationId xmlns:a16="http://schemas.microsoft.com/office/drawing/2014/main" id="{7B6C3AB3-2751-6D69-1552-2D4D281D43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3" name="図 2412">
            <a:extLst>
              <a:ext uri="{FF2B5EF4-FFF2-40B4-BE49-F238E27FC236}">
                <a16:creationId xmlns:a16="http://schemas.microsoft.com/office/drawing/2014/main" id="{3A5595C2-BD24-94D7-E520-0B795BF840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4" name="図 2413">
            <a:extLst>
              <a:ext uri="{FF2B5EF4-FFF2-40B4-BE49-F238E27FC236}">
                <a16:creationId xmlns:a16="http://schemas.microsoft.com/office/drawing/2014/main" id="{793A2D6B-E364-78CC-B58A-48A974EEA3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5" name="図 2414">
            <a:extLst>
              <a:ext uri="{FF2B5EF4-FFF2-40B4-BE49-F238E27FC236}">
                <a16:creationId xmlns:a16="http://schemas.microsoft.com/office/drawing/2014/main" id="{40A93363-91D7-C6C3-CA42-52147B5031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6" name="図 2415">
            <a:extLst>
              <a:ext uri="{FF2B5EF4-FFF2-40B4-BE49-F238E27FC236}">
                <a16:creationId xmlns:a16="http://schemas.microsoft.com/office/drawing/2014/main" id="{4A40DF30-ACBC-4132-518E-8D018DBC47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7" name="図 2416">
            <a:extLst>
              <a:ext uri="{FF2B5EF4-FFF2-40B4-BE49-F238E27FC236}">
                <a16:creationId xmlns:a16="http://schemas.microsoft.com/office/drawing/2014/main" id="{954AC094-0D8F-88B8-3B08-96E56B3B19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8" name="図 2417">
            <a:extLst>
              <a:ext uri="{FF2B5EF4-FFF2-40B4-BE49-F238E27FC236}">
                <a16:creationId xmlns:a16="http://schemas.microsoft.com/office/drawing/2014/main" id="{298D5D82-83FD-D9ED-779B-7278A51378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19" name="図 2418">
            <a:extLst>
              <a:ext uri="{FF2B5EF4-FFF2-40B4-BE49-F238E27FC236}">
                <a16:creationId xmlns:a16="http://schemas.microsoft.com/office/drawing/2014/main" id="{36D0C52E-56BB-5989-EB85-E918796762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0" name="図 2419">
            <a:extLst>
              <a:ext uri="{FF2B5EF4-FFF2-40B4-BE49-F238E27FC236}">
                <a16:creationId xmlns:a16="http://schemas.microsoft.com/office/drawing/2014/main" id="{0F671115-EC44-3AAC-A2FB-5B5AB180C7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1" name="図 2420">
            <a:extLst>
              <a:ext uri="{FF2B5EF4-FFF2-40B4-BE49-F238E27FC236}">
                <a16:creationId xmlns:a16="http://schemas.microsoft.com/office/drawing/2014/main" id="{D15D448A-6FCC-F5C1-4C1C-30C815C06D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2" name="図 2421">
            <a:extLst>
              <a:ext uri="{FF2B5EF4-FFF2-40B4-BE49-F238E27FC236}">
                <a16:creationId xmlns:a16="http://schemas.microsoft.com/office/drawing/2014/main" id="{5157B8BA-D330-3C0F-2901-FB06506BE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3" name="図 2422">
            <a:extLst>
              <a:ext uri="{FF2B5EF4-FFF2-40B4-BE49-F238E27FC236}">
                <a16:creationId xmlns:a16="http://schemas.microsoft.com/office/drawing/2014/main" id="{3064ADBD-8D9B-75BA-3A69-8E50063D13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4" name="図 2423">
            <a:extLst>
              <a:ext uri="{FF2B5EF4-FFF2-40B4-BE49-F238E27FC236}">
                <a16:creationId xmlns:a16="http://schemas.microsoft.com/office/drawing/2014/main" id="{9C1A4B2A-5716-2343-497D-0B41E2AD52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5" name="図 2424">
            <a:extLst>
              <a:ext uri="{FF2B5EF4-FFF2-40B4-BE49-F238E27FC236}">
                <a16:creationId xmlns:a16="http://schemas.microsoft.com/office/drawing/2014/main" id="{47E026D7-49CE-7B43-D180-426CD14566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6" name="図 2425">
            <a:extLst>
              <a:ext uri="{FF2B5EF4-FFF2-40B4-BE49-F238E27FC236}">
                <a16:creationId xmlns:a16="http://schemas.microsoft.com/office/drawing/2014/main" id="{D35A62E7-2D09-DCEF-C8EB-88F270AE42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7" name="図 2426">
            <a:extLst>
              <a:ext uri="{FF2B5EF4-FFF2-40B4-BE49-F238E27FC236}">
                <a16:creationId xmlns:a16="http://schemas.microsoft.com/office/drawing/2014/main" id="{7ADB53EA-9F22-99F3-0F97-0C7647F5E3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8" name="図 2427">
            <a:extLst>
              <a:ext uri="{FF2B5EF4-FFF2-40B4-BE49-F238E27FC236}">
                <a16:creationId xmlns:a16="http://schemas.microsoft.com/office/drawing/2014/main" id="{631FDD8A-280D-2367-C76B-238A6BFAAA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29" name="図 2428">
            <a:extLst>
              <a:ext uri="{FF2B5EF4-FFF2-40B4-BE49-F238E27FC236}">
                <a16:creationId xmlns:a16="http://schemas.microsoft.com/office/drawing/2014/main" id="{07DD18E5-8308-0D1E-BEDF-44CBC9549A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0" name="図 2429">
            <a:extLst>
              <a:ext uri="{FF2B5EF4-FFF2-40B4-BE49-F238E27FC236}">
                <a16:creationId xmlns:a16="http://schemas.microsoft.com/office/drawing/2014/main" id="{CFAA7B79-A804-41A3-3F40-0C856C1E43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1" name="図 2430">
            <a:extLst>
              <a:ext uri="{FF2B5EF4-FFF2-40B4-BE49-F238E27FC236}">
                <a16:creationId xmlns:a16="http://schemas.microsoft.com/office/drawing/2014/main" id="{1313CC86-8D42-215D-B21B-D8C1160845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2" name="図 2431">
            <a:extLst>
              <a:ext uri="{FF2B5EF4-FFF2-40B4-BE49-F238E27FC236}">
                <a16:creationId xmlns:a16="http://schemas.microsoft.com/office/drawing/2014/main" id="{25D972A5-1D83-3564-1804-62A00EBCD9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3" name="図 2432">
            <a:extLst>
              <a:ext uri="{FF2B5EF4-FFF2-40B4-BE49-F238E27FC236}">
                <a16:creationId xmlns:a16="http://schemas.microsoft.com/office/drawing/2014/main" id="{67A1A867-1521-C1DD-E438-E37E340025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4" name="図 2433">
            <a:extLst>
              <a:ext uri="{FF2B5EF4-FFF2-40B4-BE49-F238E27FC236}">
                <a16:creationId xmlns:a16="http://schemas.microsoft.com/office/drawing/2014/main" id="{DE8AA875-C515-8BDF-6AEB-F304717050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5" name="図 2434">
            <a:extLst>
              <a:ext uri="{FF2B5EF4-FFF2-40B4-BE49-F238E27FC236}">
                <a16:creationId xmlns:a16="http://schemas.microsoft.com/office/drawing/2014/main" id="{B043ED9B-3944-04B0-A66F-02705E330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6" name="図 2435">
            <a:extLst>
              <a:ext uri="{FF2B5EF4-FFF2-40B4-BE49-F238E27FC236}">
                <a16:creationId xmlns:a16="http://schemas.microsoft.com/office/drawing/2014/main" id="{E2A08C26-3B16-5A93-F26D-04B3488516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7" name="図 2436">
            <a:extLst>
              <a:ext uri="{FF2B5EF4-FFF2-40B4-BE49-F238E27FC236}">
                <a16:creationId xmlns:a16="http://schemas.microsoft.com/office/drawing/2014/main" id="{E24F2EFC-9369-40CD-E396-AE5E3A1BED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8" name="図 2437">
            <a:extLst>
              <a:ext uri="{FF2B5EF4-FFF2-40B4-BE49-F238E27FC236}">
                <a16:creationId xmlns:a16="http://schemas.microsoft.com/office/drawing/2014/main" id="{3CDCB249-CA44-0D69-FA18-895B047FBD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39" name="図 2438">
            <a:extLst>
              <a:ext uri="{FF2B5EF4-FFF2-40B4-BE49-F238E27FC236}">
                <a16:creationId xmlns:a16="http://schemas.microsoft.com/office/drawing/2014/main" id="{DA1FA0C4-3C2E-26F5-7506-64AF8BAE95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0" name="図 2439">
            <a:extLst>
              <a:ext uri="{FF2B5EF4-FFF2-40B4-BE49-F238E27FC236}">
                <a16:creationId xmlns:a16="http://schemas.microsoft.com/office/drawing/2014/main" id="{299B2C35-2BD6-A74D-591A-67C5FA266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1" name="図 2440">
            <a:extLst>
              <a:ext uri="{FF2B5EF4-FFF2-40B4-BE49-F238E27FC236}">
                <a16:creationId xmlns:a16="http://schemas.microsoft.com/office/drawing/2014/main" id="{6FEC87E7-72E3-90F6-C8DD-71AD0B3174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2" name="図 2441">
            <a:extLst>
              <a:ext uri="{FF2B5EF4-FFF2-40B4-BE49-F238E27FC236}">
                <a16:creationId xmlns:a16="http://schemas.microsoft.com/office/drawing/2014/main" id="{D87515AA-B4D3-CBDF-4D76-FB906A7903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3" name="図 2442">
            <a:extLst>
              <a:ext uri="{FF2B5EF4-FFF2-40B4-BE49-F238E27FC236}">
                <a16:creationId xmlns:a16="http://schemas.microsoft.com/office/drawing/2014/main" id="{997B4792-1B0F-7429-A0B1-FAAAF635AD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4" name="図 2443">
            <a:extLst>
              <a:ext uri="{FF2B5EF4-FFF2-40B4-BE49-F238E27FC236}">
                <a16:creationId xmlns:a16="http://schemas.microsoft.com/office/drawing/2014/main" id="{F2E57263-2047-0442-81B7-4A22DF192E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5" name="図 2444">
            <a:extLst>
              <a:ext uri="{FF2B5EF4-FFF2-40B4-BE49-F238E27FC236}">
                <a16:creationId xmlns:a16="http://schemas.microsoft.com/office/drawing/2014/main" id="{3D17F6CB-A785-54AD-5FAE-50DFD6C9C6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6" name="図 2445">
            <a:extLst>
              <a:ext uri="{FF2B5EF4-FFF2-40B4-BE49-F238E27FC236}">
                <a16:creationId xmlns:a16="http://schemas.microsoft.com/office/drawing/2014/main" id="{06D07E88-5A31-6014-FC06-43CBC238B4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7" name="図 2446">
            <a:extLst>
              <a:ext uri="{FF2B5EF4-FFF2-40B4-BE49-F238E27FC236}">
                <a16:creationId xmlns:a16="http://schemas.microsoft.com/office/drawing/2014/main" id="{0194A940-AB57-212D-3ABA-236A39966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8" name="図 2447">
            <a:extLst>
              <a:ext uri="{FF2B5EF4-FFF2-40B4-BE49-F238E27FC236}">
                <a16:creationId xmlns:a16="http://schemas.microsoft.com/office/drawing/2014/main" id="{801DB9A6-4985-FCB2-2E86-D05D74C322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49" name="図 2448">
            <a:extLst>
              <a:ext uri="{FF2B5EF4-FFF2-40B4-BE49-F238E27FC236}">
                <a16:creationId xmlns:a16="http://schemas.microsoft.com/office/drawing/2014/main" id="{AE177C7B-03BE-0401-3308-A00ACF3A8E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50" name="図 2449">
            <a:extLst>
              <a:ext uri="{FF2B5EF4-FFF2-40B4-BE49-F238E27FC236}">
                <a16:creationId xmlns:a16="http://schemas.microsoft.com/office/drawing/2014/main" id="{E3DC51DF-0552-997D-34D1-1E82C525A0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51" name="図 2450">
            <a:extLst>
              <a:ext uri="{FF2B5EF4-FFF2-40B4-BE49-F238E27FC236}">
                <a16:creationId xmlns:a16="http://schemas.microsoft.com/office/drawing/2014/main" id="{D097D9A7-82F9-D171-2FC0-A0C1B349B3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2452" name="図 2451">
            <a:extLst>
              <a:ext uri="{FF2B5EF4-FFF2-40B4-BE49-F238E27FC236}">
                <a16:creationId xmlns:a16="http://schemas.microsoft.com/office/drawing/2014/main" id="{0BF3D714-E7CE-FDE6-7055-8F17693144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3" name="図 2452">
            <a:extLst>
              <a:ext uri="{FF2B5EF4-FFF2-40B4-BE49-F238E27FC236}">
                <a16:creationId xmlns:a16="http://schemas.microsoft.com/office/drawing/2014/main" id="{8433A1D6-ED6F-EF2B-454B-811FB1064E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4" name="図 2453">
            <a:extLst>
              <a:ext uri="{FF2B5EF4-FFF2-40B4-BE49-F238E27FC236}">
                <a16:creationId xmlns:a16="http://schemas.microsoft.com/office/drawing/2014/main" id="{BF0C21DB-B26C-D794-ACEE-94772DED05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5" name="図 2454">
            <a:extLst>
              <a:ext uri="{FF2B5EF4-FFF2-40B4-BE49-F238E27FC236}">
                <a16:creationId xmlns:a16="http://schemas.microsoft.com/office/drawing/2014/main" id="{4256E8CD-C1E1-5758-250B-8A67FA4FD9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6" name="図 2455">
            <a:extLst>
              <a:ext uri="{FF2B5EF4-FFF2-40B4-BE49-F238E27FC236}">
                <a16:creationId xmlns:a16="http://schemas.microsoft.com/office/drawing/2014/main" id="{9EFA0ED0-EB58-8DC9-A4BF-F8B1C4DC2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7" name="図 2456">
            <a:extLst>
              <a:ext uri="{FF2B5EF4-FFF2-40B4-BE49-F238E27FC236}">
                <a16:creationId xmlns:a16="http://schemas.microsoft.com/office/drawing/2014/main" id="{4A6EA81F-B3AA-95F3-BC32-BACF1B95C0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8" name="図 2457">
            <a:extLst>
              <a:ext uri="{FF2B5EF4-FFF2-40B4-BE49-F238E27FC236}">
                <a16:creationId xmlns:a16="http://schemas.microsoft.com/office/drawing/2014/main" id="{8B853917-AED9-2D3F-3CB2-4E98BA8749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59" name="図 2458">
            <a:extLst>
              <a:ext uri="{FF2B5EF4-FFF2-40B4-BE49-F238E27FC236}">
                <a16:creationId xmlns:a16="http://schemas.microsoft.com/office/drawing/2014/main" id="{771DD54A-195A-1575-519E-0141005298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0" name="図 2459">
            <a:extLst>
              <a:ext uri="{FF2B5EF4-FFF2-40B4-BE49-F238E27FC236}">
                <a16:creationId xmlns:a16="http://schemas.microsoft.com/office/drawing/2014/main" id="{C89E8CB1-4BE2-A12F-6C6A-67C0616235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1" name="図 2460">
            <a:extLst>
              <a:ext uri="{FF2B5EF4-FFF2-40B4-BE49-F238E27FC236}">
                <a16:creationId xmlns:a16="http://schemas.microsoft.com/office/drawing/2014/main" id="{F7B5BC74-861D-F1A9-2311-DBCE08F1B4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2" name="図 2461">
            <a:extLst>
              <a:ext uri="{FF2B5EF4-FFF2-40B4-BE49-F238E27FC236}">
                <a16:creationId xmlns:a16="http://schemas.microsoft.com/office/drawing/2014/main" id="{92800D6E-EED9-0ED6-70B1-662EE0C484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3" name="図 2462">
            <a:extLst>
              <a:ext uri="{FF2B5EF4-FFF2-40B4-BE49-F238E27FC236}">
                <a16:creationId xmlns:a16="http://schemas.microsoft.com/office/drawing/2014/main" id="{C11BA725-A36C-4E28-B8DA-7DEA9C2D8C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4" name="図 2463">
            <a:extLst>
              <a:ext uri="{FF2B5EF4-FFF2-40B4-BE49-F238E27FC236}">
                <a16:creationId xmlns:a16="http://schemas.microsoft.com/office/drawing/2014/main" id="{6B029675-DB4C-BA5E-471A-F395DE98AF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5" name="図 2464">
            <a:extLst>
              <a:ext uri="{FF2B5EF4-FFF2-40B4-BE49-F238E27FC236}">
                <a16:creationId xmlns:a16="http://schemas.microsoft.com/office/drawing/2014/main" id="{35F05E97-33A2-AD08-2D3F-9EDB0AB704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6" name="図 2465">
            <a:extLst>
              <a:ext uri="{FF2B5EF4-FFF2-40B4-BE49-F238E27FC236}">
                <a16:creationId xmlns:a16="http://schemas.microsoft.com/office/drawing/2014/main" id="{350E59D5-BB1A-3A3D-75FC-D4F439D6C5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7" name="図 2466">
            <a:extLst>
              <a:ext uri="{FF2B5EF4-FFF2-40B4-BE49-F238E27FC236}">
                <a16:creationId xmlns:a16="http://schemas.microsoft.com/office/drawing/2014/main" id="{B21D0131-5D5B-AB71-6CC8-C83B1E617A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8" name="図 2467">
            <a:extLst>
              <a:ext uri="{FF2B5EF4-FFF2-40B4-BE49-F238E27FC236}">
                <a16:creationId xmlns:a16="http://schemas.microsoft.com/office/drawing/2014/main" id="{983648DA-72A8-C2FE-5404-E101A3E68D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69" name="図 2468">
            <a:extLst>
              <a:ext uri="{FF2B5EF4-FFF2-40B4-BE49-F238E27FC236}">
                <a16:creationId xmlns:a16="http://schemas.microsoft.com/office/drawing/2014/main" id="{4F2ECFE4-2B43-F592-FBB7-11619B2B00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0" name="図 2469">
            <a:extLst>
              <a:ext uri="{FF2B5EF4-FFF2-40B4-BE49-F238E27FC236}">
                <a16:creationId xmlns:a16="http://schemas.microsoft.com/office/drawing/2014/main" id="{0BBDFEB3-830F-DC8A-144F-F2E15FA709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1" name="図 2470">
            <a:extLst>
              <a:ext uri="{FF2B5EF4-FFF2-40B4-BE49-F238E27FC236}">
                <a16:creationId xmlns:a16="http://schemas.microsoft.com/office/drawing/2014/main" id="{980DE225-8453-703E-3B2C-6A06B375B4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2" name="図 2471">
            <a:extLst>
              <a:ext uri="{FF2B5EF4-FFF2-40B4-BE49-F238E27FC236}">
                <a16:creationId xmlns:a16="http://schemas.microsoft.com/office/drawing/2014/main" id="{A2C7C45C-45CD-4C10-C4C3-E8C23B1C41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3" name="図 2472">
            <a:extLst>
              <a:ext uri="{FF2B5EF4-FFF2-40B4-BE49-F238E27FC236}">
                <a16:creationId xmlns:a16="http://schemas.microsoft.com/office/drawing/2014/main" id="{715B0616-EDB3-EE2E-DD2C-FBCBE17989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4" name="図 2473">
            <a:extLst>
              <a:ext uri="{FF2B5EF4-FFF2-40B4-BE49-F238E27FC236}">
                <a16:creationId xmlns:a16="http://schemas.microsoft.com/office/drawing/2014/main" id="{71A35C88-1C2D-4877-1BB9-C85C54BA86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5" name="図 2474">
            <a:extLst>
              <a:ext uri="{FF2B5EF4-FFF2-40B4-BE49-F238E27FC236}">
                <a16:creationId xmlns:a16="http://schemas.microsoft.com/office/drawing/2014/main" id="{46145878-1EBF-6C18-BEF9-18E3467BA8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6" name="図 2475">
            <a:extLst>
              <a:ext uri="{FF2B5EF4-FFF2-40B4-BE49-F238E27FC236}">
                <a16:creationId xmlns:a16="http://schemas.microsoft.com/office/drawing/2014/main" id="{C9A50BD2-52DC-86C8-9036-DDFD9EC208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7" name="図 2476">
            <a:extLst>
              <a:ext uri="{FF2B5EF4-FFF2-40B4-BE49-F238E27FC236}">
                <a16:creationId xmlns:a16="http://schemas.microsoft.com/office/drawing/2014/main" id="{05588A9B-81D2-8F57-E84C-8E315040FE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8" name="図 2477">
            <a:extLst>
              <a:ext uri="{FF2B5EF4-FFF2-40B4-BE49-F238E27FC236}">
                <a16:creationId xmlns:a16="http://schemas.microsoft.com/office/drawing/2014/main" id="{445D170A-CFBC-5678-66D4-FAC01C1209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79" name="図 2478">
            <a:extLst>
              <a:ext uri="{FF2B5EF4-FFF2-40B4-BE49-F238E27FC236}">
                <a16:creationId xmlns:a16="http://schemas.microsoft.com/office/drawing/2014/main" id="{BBFE0BC5-BD44-88E8-6BE9-0498477DA3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80" name="図 2479">
            <a:extLst>
              <a:ext uri="{FF2B5EF4-FFF2-40B4-BE49-F238E27FC236}">
                <a16:creationId xmlns:a16="http://schemas.microsoft.com/office/drawing/2014/main" id="{C075F471-A151-C7D0-8964-A3CD0DBBB3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2481" name="図 2480">
            <a:extLst>
              <a:ext uri="{FF2B5EF4-FFF2-40B4-BE49-F238E27FC236}">
                <a16:creationId xmlns:a16="http://schemas.microsoft.com/office/drawing/2014/main" id="{0AA63067-6ABB-BC51-147A-C48AB3E87B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sp>
        <p:nvSpPr>
          <p:cNvPr id="3" name="正方形/長方形 1">
            <a:extLst>
              <a:ext uri="{FF2B5EF4-FFF2-40B4-BE49-F238E27FC236}">
                <a16:creationId xmlns:a16="http://schemas.microsoft.com/office/drawing/2014/main" id="{0D034BF7-5B69-883D-B0EE-FB3525A11032}"/>
              </a:ext>
            </a:extLst>
          </p:cNvPr>
          <p:cNvSpPr/>
          <p:nvPr/>
        </p:nvSpPr>
        <p:spPr>
          <a:xfrm>
            <a:off x="410589" y="1213658"/>
            <a:ext cx="1296000" cy="54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食りょう品</a:t>
            </a:r>
          </a:p>
        </p:txBody>
      </p:sp>
      <p:sp>
        <p:nvSpPr>
          <p:cNvPr id="6" name="正方形/長方形 2">
            <a:extLst>
              <a:ext uri="{FF2B5EF4-FFF2-40B4-BE49-F238E27FC236}">
                <a16:creationId xmlns:a16="http://schemas.microsoft.com/office/drawing/2014/main" id="{7C44C5B9-9E28-D5F2-8924-235CA4F58BCE}"/>
              </a:ext>
            </a:extLst>
          </p:cNvPr>
          <p:cNvSpPr/>
          <p:nvPr/>
        </p:nvSpPr>
        <p:spPr>
          <a:xfrm>
            <a:off x="410589" y="2142259"/>
            <a:ext cx="1296000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生活用品</a:t>
            </a:r>
          </a:p>
        </p:txBody>
      </p:sp>
      <p:sp>
        <p:nvSpPr>
          <p:cNvPr id="8" name="正方形/長方形 5">
            <a:extLst>
              <a:ext uri="{FF2B5EF4-FFF2-40B4-BE49-F238E27FC236}">
                <a16:creationId xmlns:a16="http://schemas.microsoft.com/office/drawing/2014/main" id="{076402F2-A4E6-BAC4-07A7-4D3E9D2A1809}"/>
              </a:ext>
            </a:extLst>
          </p:cNvPr>
          <p:cNvSpPr/>
          <p:nvPr/>
        </p:nvSpPr>
        <p:spPr>
          <a:xfrm>
            <a:off x="410589" y="3070860"/>
            <a:ext cx="1296000" cy="5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いるい</a:t>
            </a:r>
            <a:endParaRPr kumimoji="1" lang="en-US" altLang="ja-JP" sz="16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（ふく・下着など）</a:t>
            </a:r>
          </a:p>
        </p:txBody>
      </p:sp>
      <p:sp>
        <p:nvSpPr>
          <p:cNvPr id="13" name="正方形/長方形 6">
            <a:extLst>
              <a:ext uri="{FF2B5EF4-FFF2-40B4-BE49-F238E27FC236}">
                <a16:creationId xmlns:a16="http://schemas.microsoft.com/office/drawing/2014/main" id="{CAA6A0C2-87B1-6C70-7AA0-CBCCE6945DB6}"/>
              </a:ext>
            </a:extLst>
          </p:cNvPr>
          <p:cNvSpPr/>
          <p:nvPr/>
        </p:nvSpPr>
        <p:spPr>
          <a:xfrm>
            <a:off x="410589" y="3999461"/>
            <a:ext cx="1296000" cy="54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電化せい品</a:t>
            </a:r>
          </a:p>
        </p:txBody>
      </p:sp>
      <p:sp>
        <p:nvSpPr>
          <p:cNvPr id="21" name="正方形/長方形 11">
            <a:extLst>
              <a:ext uri="{FF2B5EF4-FFF2-40B4-BE49-F238E27FC236}">
                <a16:creationId xmlns:a16="http://schemas.microsoft.com/office/drawing/2014/main" id="{AF57FB76-809E-0B25-7C79-732225B028C3}"/>
              </a:ext>
            </a:extLst>
          </p:cNvPr>
          <p:cNvSpPr/>
          <p:nvPr/>
        </p:nvSpPr>
        <p:spPr>
          <a:xfrm>
            <a:off x="410589" y="4928062"/>
            <a:ext cx="1296000" cy="54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29" name="図 620">
            <a:extLst>
              <a:ext uri="{FF2B5EF4-FFF2-40B4-BE49-F238E27FC236}">
                <a16:creationId xmlns:a16="http://schemas.microsoft.com/office/drawing/2014/main" id="{41D162F7-DF3E-7D9C-BBE4-4226A7F4E5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46" y="2140989"/>
            <a:ext cx="227137" cy="231531"/>
          </a:xfrm>
          <a:prstGeom prst="rect">
            <a:avLst/>
          </a:prstGeom>
        </p:spPr>
      </p:pic>
      <p:pic>
        <p:nvPicPr>
          <p:cNvPr id="33" name="図 590">
            <a:extLst>
              <a:ext uri="{FF2B5EF4-FFF2-40B4-BE49-F238E27FC236}">
                <a16:creationId xmlns:a16="http://schemas.microsoft.com/office/drawing/2014/main" id="{C9F9312B-4E22-BD13-4FDF-E40ECFC5C1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22" y="1216207"/>
            <a:ext cx="237387" cy="231530"/>
          </a:xfrm>
          <a:prstGeom prst="rect">
            <a:avLst/>
          </a:prstGeom>
        </p:spPr>
      </p:pic>
      <p:pic>
        <p:nvPicPr>
          <p:cNvPr id="35" name="図 451">
            <a:extLst>
              <a:ext uri="{FF2B5EF4-FFF2-40B4-BE49-F238E27FC236}">
                <a16:creationId xmlns:a16="http://schemas.microsoft.com/office/drawing/2014/main" id="{D457DAC1-7111-9D5A-968C-98F0036022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01" y="3057591"/>
            <a:ext cx="244845" cy="262556"/>
          </a:xfrm>
          <a:prstGeom prst="rect">
            <a:avLst/>
          </a:prstGeom>
        </p:spPr>
      </p:pic>
      <p:pic>
        <p:nvPicPr>
          <p:cNvPr id="37" name="図 471">
            <a:extLst>
              <a:ext uri="{FF2B5EF4-FFF2-40B4-BE49-F238E27FC236}">
                <a16:creationId xmlns:a16="http://schemas.microsoft.com/office/drawing/2014/main" id="{BBF7DBDB-D46B-E8E2-D4D1-5E04E318C4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38" y="3996770"/>
            <a:ext cx="244571" cy="262010"/>
          </a:xfrm>
          <a:prstGeom prst="rect">
            <a:avLst/>
          </a:prstGeom>
        </p:spPr>
      </p:pic>
      <p:pic>
        <p:nvPicPr>
          <p:cNvPr id="39" name="図 491">
            <a:extLst>
              <a:ext uri="{FF2B5EF4-FFF2-40B4-BE49-F238E27FC236}">
                <a16:creationId xmlns:a16="http://schemas.microsoft.com/office/drawing/2014/main" id="{445BD3D5-8103-C016-C630-D0E67E916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22" y="4925416"/>
            <a:ext cx="243211" cy="24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942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28C08E-B554-5F89-A118-E793A165FCA9}"/>
              </a:ext>
            </a:extLst>
          </p:cNvPr>
          <p:cNvSpPr txBox="1"/>
          <p:nvPr/>
        </p:nvSpPr>
        <p:spPr>
          <a:xfrm>
            <a:off x="105295" y="0"/>
            <a:ext cx="35396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8E4E6CFD-65D2-66F9-594A-F2510CCEB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DFED183D-DC05-583D-F77A-11ED5E3685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35285AC3-759C-FBFB-F278-AC8E0DE72D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4CBC3325-6D70-3AC7-A88C-F51007B864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79AA337C-FAAC-795C-E0ED-08429D5D3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4340E565-7E53-232E-DF22-6EA1A9D0F3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96FFD63B-5B87-D2A6-06D4-5FB0D919C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A7B99A03-E942-4006-2FC5-53E19A1C57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C802E858-8376-F02D-F329-EEB817DA24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3C6B67F3-B0E4-BEE3-7175-4D29E0CA5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0DEFD525-26EB-6A93-CCF1-D39C39A5D1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2C2A2936-F7D9-EFB5-213A-AD74FA7E78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2F39A79E-0EE0-908C-9363-919E68D17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C3E2D8BF-0204-B056-15D4-1ECE7B73AF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0" name="図 479">
            <a:extLst>
              <a:ext uri="{FF2B5EF4-FFF2-40B4-BE49-F238E27FC236}">
                <a16:creationId xmlns:a16="http://schemas.microsoft.com/office/drawing/2014/main" id="{22F61F43-B316-0181-2F53-A209070E3B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2" name="図 481">
            <a:extLst>
              <a:ext uri="{FF2B5EF4-FFF2-40B4-BE49-F238E27FC236}">
                <a16:creationId xmlns:a16="http://schemas.microsoft.com/office/drawing/2014/main" id="{5F7D82ED-D6C2-26A9-069D-B9DABEE88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83" name="図 482">
            <a:extLst>
              <a:ext uri="{FF2B5EF4-FFF2-40B4-BE49-F238E27FC236}">
                <a16:creationId xmlns:a16="http://schemas.microsoft.com/office/drawing/2014/main" id="{9BAA57EA-225E-58E9-465C-D898C59DD3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4" name="図 483">
            <a:extLst>
              <a:ext uri="{FF2B5EF4-FFF2-40B4-BE49-F238E27FC236}">
                <a16:creationId xmlns:a16="http://schemas.microsoft.com/office/drawing/2014/main" id="{9C2E341C-4D1B-A3A5-9EB1-AE329BEFB6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86" name="図 485">
            <a:extLst>
              <a:ext uri="{FF2B5EF4-FFF2-40B4-BE49-F238E27FC236}">
                <a16:creationId xmlns:a16="http://schemas.microsoft.com/office/drawing/2014/main" id="{AA29B89A-0694-8B5A-71D5-83D32B0619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87" name="図 486">
            <a:extLst>
              <a:ext uri="{FF2B5EF4-FFF2-40B4-BE49-F238E27FC236}">
                <a16:creationId xmlns:a16="http://schemas.microsoft.com/office/drawing/2014/main" id="{ACCE3ABE-0B9C-D311-006F-32608E646F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88" name="図 487">
            <a:extLst>
              <a:ext uri="{FF2B5EF4-FFF2-40B4-BE49-F238E27FC236}">
                <a16:creationId xmlns:a16="http://schemas.microsoft.com/office/drawing/2014/main" id="{C13AF00B-3C7F-C1DC-710B-D21CCE71E6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0" name="図 489">
            <a:extLst>
              <a:ext uri="{FF2B5EF4-FFF2-40B4-BE49-F238E27FC236}">
                <a16:creationId xmlns:a16="http://schemas.microsoft.com/office/drawing/2014/main" id="{EC48B6D8-7DB8-46B0-1FFF-3299ED063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1" name="図 490">
            <a:extLst>
              <a:ext uri="{FF2B5EF4-FFF2-40B4-BE49-F238E27FC236}">
                <a16:creationId xmlns:a16="http://schemas.microsoft.com/office/drawing/2014/main" id="{60152C31-207A-6F03-CF5D-6622E59430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92" name="図 491">
            <a:extLst>
              <a:ext uri="{FF2B5EF4-FFF2-40B4-BE49-F238E27FC236}">
                <a16:creationId xmlns:a16="http://schemas.microsoft.com/office/drawing/2014/main" id="{71060DC4-6A28-2440-F7B5-5E56CBD95C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4" name="図 493">
            <a:extLst>
              <a:ext uri="{FF2B5EF4-FFF2-40B4-BE49-F238E27FC236}">
                <a16:creationId xmlns:a16="http://schemas.microsoft.com/office/drawing/2014/main" id="{0CBBA411-2E64-4C37-5E4F-E5614BB40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5" name="図 494">
            <a:extLst>
              <a:ext uri="{FF2B5EF4-FFF2-40B4-BE49-F238E27FC236}">
                <a16:creationId xmlns:a16="http://schemas.microsoft.com/office/drawing/2014/main" id="{8705AAC0-BBFA-F97E-67C0-149D25C11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96" name="図 495">
            <a:extLst>
              <a:ext uri="{FF2B5EF4-FFF2-40B4-BE49-F238E27FC236}">
                <a16:creationId xmlns:a16="http://schemas.microsoft.com/office/drawing/2014/main" id="{F6EA6B39-79DD-0FD0-1493-9A63DE97AA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498" name="図 497">
            <a:extLst>
              <a:ext uri="{FF2B5EF4-FFF2-40B4-BE49-F238E27FC236}">
                <a16:creationId xmlns:a16="http://schemas.microsoft.com/office/drawing/2014/main" id="{F0889589-42E6-4B6F-175B-E493C821E1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99" name="図 498">
            <a:extLst>
              <a:ext uri="{FF2B5EF4-FFF2-40B4-BE49-F238E27FC236}">
                <a16:creationId xmlns:a16="http://schemas.microsoft.com/office/drawing/2014/main" id="{964D8D6B-9B9C-34FD-F41C-075FF37E2A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256" name="図 255">
            <a:extLst>
              <a:ext uri="{FF2B5EF4-FFF2-40B4-BE49-F238E27FC236}">
                <a16:creationId xmlns:a16="http://schemas.microsoft.com/office/drawing/2014/main" id="{4267DCC1-B3B9-FEEF-FB2E-A58FD95D22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01" name="図 600">
            <a:extLst>
              <a:ext uri="{FF2B5EF4-FFF2-40B4-BE49-F238E27FC236}">
                <a16:creationId xmlns:a16="http://schemas.microsoft.com/office/drawing/2014/main" id="{9534BB63-3621-E585-C7A4-54F7F31C6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2" name="図 601">
            <a:extLst>
              <a:ext uri="{FF2B5EF4-FFF2-40B4-BE49-F238E27FC236}">
                <a16:creationId xmlns:a16="http://schemas.microsoft.com/office/drawing/2014/main" id="{CFBE45C4-1228-C423-06DF-3170327F5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3" name="図 602">
            <a:extLst>
              <a:ext uri="{FF2B5EF4-FFF2-40B4-BE49-F238E27FC236}">
                <a16:creationId xmlns:a16="http://schemas.microsoft.com/office/drawing/2014/main" id="{AE6A317A-053B-C0BA-A914-956BDA8B6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4" name="図 603">
            <a:extLst>
              <a:ext uri="{FF2B5EF4-FFF2-40B4-BE49-F238E27FC236}">
                <a16:creationId xmlns:a16="http://schemas.microsoft.com/office/drawing/2014/main" id="{257634FD-1C09-3C74-AEEE-07FC24DF5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5" name="図 604">
            <a:extLst>
              <a:ext uri="{FF2B5EF4-FFF2-40B4-BE49-F238E27FC236}">
                <a16:creationId xmlns:a16="http://schemas.microsoft.com/office/drawing/2014/main" id="{8B210E94-32FC-FC0D-2FE6-33E0F81F0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6" name="図 605">
            <a:extLst>
              <a:ext uri="{FF2B5EF4-FFF2-40B4-BE49-F238E27FC236}">
                <a16:creationId xmlns:a16="http://schemas.microsoft.com/office/drawing/2014/main" id="{C4DE413D-42EF-BFEE-0F5D-76C117B91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607" name="図 606">
            <a:extLst>
              <a:ext uri="{FF2B5EF4-FFF2-40B4-BE49-F238E27FC236}">
                <a16:creationId xmlns:a16="http://schemas.microsoft.com/office/drawing/2014/main" id="{5FB0BC92-517F-032B-5854-3BF1AC515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89" name="図 388">
            <a:extLst>
              <a:ext uri="{FF2B5EF4-FFF2-40B4-BE49-F238E27FC236}">
                <a16:creationId xmlns:a16="http://schemas.microsoft.com/office/drawing/2014/main" id="{49FB8E4B-D2C4-9F8E-4BE2-EC15A0A31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0" name="図 389">
            <a:extLst>
              <a:ext uri="{FF2B5EF4-FFF2-40B4-BE49-F238E27FC236}">
                <a16:creationId xmlns:a16="http://schemas.microsoft.com/office/drawing/2014/main" id="{D91E9D67-CB0B-E07E-A81E-8437B3FD3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1" name="図 390">
            <a:extLst>
              <a:ext uri="{FF2B5EF4-FFF2-40B4-BE49-F238E27FC236}">
                <a16:creationId xmlns:a16="http://schemas.microsoft.com/office/drawing/2014/main" id="{486D0A02-4BAB-9D2B-2B87-5D6D9CEA4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2" name="図 391">
            <a:extLst>
              <a:ext uri="{FF2B5EF4-FFF2-40B4-BE49-F238E27FC236}">
                <a16:creationId xmlns:a16="http://schemas.microsoft.com/office/drawing/2014/main" id="{4D284BB3-7D19-445E-CA7B-30B6AABB1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3" name="図 392">
            <a:extLst>
              <a:ext uri="{FF2B5EF4-FFF2-40B4-BE49-F238E27FC236}">
                <a16:creationId xmlns:a16="http://schemas.microsoft.com/office/drawing/2014/main" id="{9892F7FE-D106-51CE-EA81-78A6B11B45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4" name="図 393">
            <a:extLst>
              <a:ext uri="{FF2B5EF4-FFF2-40B4-BE49-F238E27FC236}">
                <a16:creationId xmlns:a16="http://schemas.microsoft.com/office/drawing/2014/main" id="{99FCBA60-A997-30ED-DEE6-FA4B3F3FA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5" name="図 394">
            <a:extLst>
              <a:ext uri="{FF2B5EF4-FFF2-40B4-BE49-F238E27FC236}">
                <a16:creationId xmlns:a16="http://schemas.microsoft.com/office/drawing/2014/main" id="{94F29C5C-F7DF-108D-2729-3C196DD74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6" name="図 395">
            <a:extLst>
              <a:ext uri="{FF2B5EF4-FFF2-40B4-BE49-F238E27FC236}">
                <a16:creationId xmlns:a16="http://schemas.microsoft.com/office/drawing/2014/main" id="{76FFC765-CF9A-CBA3-B5A1-B12836B14E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7" name="図 396">
            <a:extLst>
              <a:ext uri="{FF2B5EF4-FFF2-40B4-BE49-F238E27FC236}">
                <a16:creationId xmlns:a16="http://schemas.microsoft.com/office/drawing/2014/main" id="{3AEAAE98-BD38-EBF5-312A-2B30BD1DC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8" name="図 397">
            <a:extLst>
              <a:ext uri="{FF2B5EF4-FFF2-40B4-BE49-F238E27FC236}">
                <a16:creationId xmlns:a16="http://schemas.microsoft.com/office/drawing/2014/main" id="{36FF06DE-8400-ACD2-A06B-F5F9BF699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399" name="図 398">
            <a:extLst>
              <a:ext uri="{FF2B5EF4-FFF2-40B4-BE49-F238E27FC236}">
                <a16:creationId xmlns:a16="http://schemas.microsoft.com/office/drawing/2014/main" id="{047E7EBF-1BBF-739C-A738-1EB81DAAE9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0" name="図 399">
            <a:extLst>
              <a:ext uri="{FF2B5EF4-FFF2-40B4-BE49-F238E27FC236}">
                <a16:creationId xmlns:a16="http://schemas.microsoft.com/office/drawing/2014/main" id="{86FFD255-E027-7C1B-855F-A7B28CCAC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1" name="図 400">
            <a:extLst>
              <a:ext uri="{FF2B5EF4-FFF2-40B4-BE49-F238E27FC236}">
                <a16:creationId xmlns:a16="http://schemas.microsoft.com/office/drawing/2014/main" id="{84E9F9A5-A72F-F3D8-6D2F-6B1AF41BF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9844" y="3121673"/>
            <a:ext cx="396274" cy="402371"/>
          </a:xfrm>
          <a:prstGeom prst="rect">
            <a:avLst/>
          </a:prstGeom>
        </p:spPr>
      </p:pic>
      <p:pic>
        <p:nvPicPr>
          <p:cNvPr id="402" name="図 401">
            <a:extLst>
              <a:ext uri="{FF2B5EF4-FFF2-40B4-BE49-F238E27FC236}">
                <a16:creationId xmlns:a16="http://schemas.microsoft.com/office/drawing/2014/main" id="{8B2C5E28-CD3B-3C99-1BAD-24C91945FF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3" name="図 402">
            <a:extLst>
              <a:ext uri="{FF2B5EF4-FFF2-40B4-BE49-F238E27FC236}">
                <a16:creationId xmlns:a16="http://schemas.microsoft.com/office/drawing/2014/main" id="{5859C87F-71F8-39B5-87BE-20CEEA3A8E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4" name="図 403">
            <a:extLst>
              <a:ext uri="{FF2B5EF4-FFF2-40B4-BE49-F238E27FC236}">
                <a16:creationId xmlns:a16="http://schemas.microsoft.com/office/drawing/2014/main" id="{EE45395B-0694-9C43-85AA-A8B851325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5" name="図 404">
            <a:extLst>
              <a:ext uri="{FF2B5EF4-FFF2-40B4-BE49-F238E27FC236}">
                <a16:creationId xmlns:a16="http://schemas.microsoft.com/office/drawing/2014/main" id="{E0F235DC-D33D-644C-CCB5-32A94384E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6" name="図 405">
            <a:extLst>
              <a:ext uri="{FF2B5EF4-FFF2-40B4-BE49-F238E27FC236}">
                <a16:creationId xmlns:a16="http://schemas.microsoft.com/office/drawing/2014/main" id="{E35645A6-5EEA-633D-FD68-AC14A1131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7" name="図 406">
            <a:extLst>
              <a:ext uri="{FF2B5EF4-FFF2-40B4-BE49-F238E27FC236}">
                <a16:creationId xmlns:a16="http://schemas.microsoft.com/office/drawing/2014/main" id="{9DA30D4A-45A5-903D-A18A-8EE60D6219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8" name="図 407">
            <a:extLst>
              <a:ext uri="{FF2B5EF4-FFF2-40B4-BE49-F238E27FC236}">
                <a16:creationId xmlns:a16="http://schemas.microsoft.com/office/drawing/2014/main" id="{D769DA40-DBF6-2FB9-0995-52688684AE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09" name="図 408">
            <a:extLst>
              <a:ext uri="{FF2B5EF4-FFF2-40B4-BE49-F238E27FC236}">
                <a16:creationId xmlns:a16="http://schemas.microsoft.com/office/drawing/2014/main" id="{629D7104-1116-4F67-7A01-BC175BE92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0" name="図 409">
            <a:extLst>
              <a:ext uri="{FF2B5EF4-FFF2-40B4-BE49-F238E27FC236}">
                <a16:creationId xmlns:a16="http://schemas.microsoft.com/office/drawing/2014/main" id="{AE071A0F-CF2C-782F-1967-DB98DAA92A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1" name="図 410">
            <a:extLst>
              <a:ext uri="{FF2B5EF4-FFF2-40B4-BE49-F238E27FC236}">
                <a16:creationId xmlns:a16="http://schemas.microsoft.com/office/drawing/2014/main" id="{364956CE-569B-B72D-4DA6-E8551CC5B5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2" name="図 411">
            <a:extLst>
              <a:ext uri="{FF2B5EF4-FFF2-40B4-BE49-F238E27FC236}">
                <a16:creationId xmlns:a16="http://schemas.microsoft.com/office/drawing/2014/main" id="{44EC76D6-0193-6BC7-AD54-34B580E2DB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3" name="図 412">
            <a:extLst>
              <a:ext uri="{FF2B5EF4-FFF2-40B4-BE49-F238E27FC236}">
                <a16:creationId xmlns:a16="http://schemas.microsoft.com/office/drawing/2014/main" id="{4BD6A055-F585-2FF5-0189-AFDCE047A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4" name="図 413">
            <a:extLst>
              <a:ext uri="{FF2B5EF4-FFF2-40B4-BE49-F238E27FC236}">
                <a16:creationId xmlns:a16="http://schemas.microsoft.com/office/drawing/2014/main" id="{6C4DE474-D2B0-C987-FA88-6C1FD71E3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415" name="図 414">
            <a:extLst>
              <a:ext uri="{FF2B5EF4-FFF2-40B4-BE49-F238E27FC236}">
                <a16:creationId xmlns:a16="http://schemas.microsoft.com/office/drawing/2014/main" id="{D6B055DB-0B7A-6974-1A83-ABC4494F0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08" name="図 607">
            <a:extLst>
              <a:ext uri="{FF2B5EF4-FFF2-40B4-BE49-F238E27FC236}">
                <a16:creationId xmlns:a16="http://schemas.microsoft.com/office/drawing/2014/main" id="{D32B8257-E4D2-016D-08DE-B77503933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09" name="図 608">
            <a:extLst>
              <a:ext uri="{FF2B5EF4-FFF2-40B4-BE49-F238E27FC236}">
                <a16:creationId xmlns:a16="http://schemas.microsoft.com/office/drawing/2014/main" id="{E148D89A-B919-B7DB-D096-949309A74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0" name="図 609">
            <a:extLst>
              <a:ext uri="{FF2B5EF4-FFF2-40B4-BE49-F238E27FC236}">
                <a16:creationId xmlns:a16="http://schemas.microsoft.com/office/drawing/2014/main" id="{5E2742F4-8A49-7F35-3109-1160D4D810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1" name="図 610">
            <a:extLst>
              <a:ext uri="{FF2B5EF4-FFF2-40B4-BE49-F238E27FC236}">
                <a16:creationId xmlns:a16="http://schemas.microsoft.com/office/drawing/2014/main" id="{511A2C3D-10D8-0DFA-6804-5AFB55222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2" name="図 611">
            <a:extLst>
              <a:ext uri="{FF2B5EF4-FFF2-40B4-BE49-F238E27FC236}">
                <a16:creationId xmlns:a16="http://schemas.microsoft.com/office/drawing/2014/main" id="{CEA4F055-79F5-8841-E3D9-0D7CEED337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3" name="図 612">
            <a:extLst>
              <a:ext uri="{FF2B5EF4-FFF2-40B4-BE49-F238E27FC236}">
                <a16:creationId xmlns:a16="http://schemas.microsoft.com/office/drawing/2014/main" id="{723EF3AC-1F70-7271-E39C-D23A2D7546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981" y="4055027"/>
            <a:ext cx="396000" cy="396000"/>
          </a:xfrm>
          <a:prstGeom prst="rect">
            <a:avLst/>
          </a:prstGeom>
        </p:spPr>
      </p:pic>
      <p:pic>
        <p:nvPicPr>
          <p:cNvPr id="614" name="図 613">
            <a:extLst>
              <a:ext uri="{FF2B5EF4-FFF2-40B4-BE49-F238E27FC236}">
                <a16:creationId xmlns:a16="http://schemas.microsoft.com/office/drawing/2014/main" id="{8AE069CA-EB26-7E7F-55B2-1A26EA557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5" name="図 614">
            <a:extLst>
              <a:ext uri="{FF2B5EF4-FFF2-40B4-BE49-F238E27FC236}">
                <a16:creationId xmlns:a16="http://schemas.microsoft.com/office/drawing/2014/main" id="{35D517D8-34AE-3145-F796-46BE75C7BA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6" name="図 615">
            <a:extLst>
              <a:ext uri="{FF2B5EF4-FFF2-40B4-BE49-F238E27FC236}">
                <a16:creationId xmlns:a16="http://schemas.microsoft.com/office/drawing/2014/main" id="{425C4A7D-8AB2-7C6E-CA10-1B397B316E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7" name="図 616">
            <a:extLst>
              <a:ext uri="{FF2B5EF4-FFF2-40B4-BE49-F238E27FC236}">
                <a16:creationId xmlns:a16="http://schemas.microsoft.com/office/drawing/2014/main" id="{CE56D410-0AD5-8351-FFD1-D833A31C63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8" name="図 617">
            <a:extLst>
              <a:ext uri="{FF2B5EF4-FFF2-40B4-BE49-F238E27FC236}">
                <a16:creationId xmlns:a16="http://schemas.microsoft.com/office/drawing/2014/main" id="{9A8FDCBE-6866-5132-CAD2-69E330EF7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19" name="図 618">
            <a:extLst>
              <a:ext uri="{FF2B5EF4-FFF2-40B4-BE49-F238E27FC236}">
                <a16:creationId xmlns:a16="http://schemas.microsoft.com/office/drawing/2014/main" id="{2A9052C9-BF61-3439-33D7-384007DC96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0" name="図 619">
            <a:extLst>
              <a:ext uri="{FF2B5EF4-FFF2-40B4-BE49-F238E27FC236}">
                <a16:creationId xmlns:a16="http://schemas.microsoft.com/office/drawing/2014/main" id="{BAB1B402-44B5-F48E-20B2-0D26BB3A72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1" name="図 620">
            <a:extLst>
              <a:ext uri="{FF2B5EF4-FFF2-40B4-BE49-F238E27FC236}">
                <a16:creationId xmlns:a16="http://schemas.microsoft.com/office/drawing/2014/main" id="{B49E1258-5600-D876-67C9-B22A796111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2" name="図 621">
            <a:extLst>
              <a:ext uri="{FF2B5EF4-FFF2-40B4-BE49-F238E27FC236}">
                <a16:creationId xmlns:a16="http://schemas.microsoft.com/office/drawing/2014/main" id="{1B587EEC-BBBE-7433-05E7-52851E121C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3" name="図 622">
            <a:extLst>
              <a:ext uri="{FF2B5EF4-FFF2-40B4-BE49-F238E27FC236}">
                <a16:creationId xmlns:a16="http://schemas.microsoft.com/office/drawing/2014/main" id="{E493FE37-27E0-FCF1-2265-7D5641C97C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4" name="図 623">
            <a:extLst>
              <a:ext uri="{FF2B5EF4-FFF2-40B4-BE49-F238E27FC236}">
                <a16:creationId xmlns:a16="http://schemas.microsoft.com/office/drawing/2014/main" id="{A169F97A-8B88-94C7-5DB1-DDBF6F899B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5" name="図 624">
            <a:extLst>
              <a:ext uri="{FF2B5EF4-FFF2-40B4-BE49-F238E27FC236}">
                <a16:creationId xmlns:a16="http://schemas.microsoft.com/office/drawing/2014/main" id="{CFBD2EA5-9349-10EC-983E-F016CF23B0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6" name="図 625">
            <a:extLst>
              <a:ext uri="{FF2B5EF4-FFF2-40B4-BE49-F238E27FC236}">
                <a16:creationId xmlns:a16="http://schemas.microsoft.com/office/drawing/2014/main" id="{5C0DDFC8-BF8F-6A0F-5F9F-0AE8129A9A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7" name="図 626">
            <a:extLst>
              <a:ext uri="{FF2B5EF4-FFF2-40B4-BE49-F238E27FC236}">
                <a16:creationId xmlns:a16="http://schemas.microsoft.com/office/drawing/2014/main" id="{210B28E8-7067-74AC-2E37-A00420AB3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8" name="図 627">
            <a:extLst>
              <a:ext uri="{FF2B5EF4-FFF2-40B4-BE49-F238E27FC236}">
                <a16:creationId xmlns:a16="http://schemas.microsoft.com/office/drawing/2014/main" id="{61AE453F-0E78-14D2-E1F4-70240C60D3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29" name="図 628">
            <a:extLst>
              <a:ext uri="{FF2B5EF4-FFF2-40B4-BE49-F238E27FC236}">
                <a16:creationId xmlns:a16="http://schemas.microsoft.com/office/drawing/2014/main" id="{D597A4C5-2DDA-A627-1525-0F262D9996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0" name="図 629">
            <a:extLst>
              <a:ext uri="{FF2B5EF4-FFF2-40B4-BE49-F238E27FC236}">
                <a16:creationId xmlns:a16="http://schemas.microsoft.com/office/drawing/2014/main" id="{8D52F26A-5BCE-B2E4-D3CA-C6AF5F5176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1" name="図 630">
            <a:extLst>
              <a:ext uri="{FF2B5EF4-FFF2-40B4-BE49-F238E27FC236}">
                <a16:creationId xmlns:a16="http://schemas.microsoft.com/office/drawing/2014/main" id="{57A2B68B-223A-CBF6-A4A1-B29F4F2A07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2" name="図 631">
            <a:extLst>
              <a:ext uri="{FF2B5EF4-FFF2-40B4-BE49-F238E27FC236}">
                <a16:creationId xmlns:a16="http://schemas.microsoft.com/office/drawing/2014/main" id="{A858F007-0BDA-BA02-C9E6-D6722244DE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33" name="図 632">
            <a:extLst>
              <a:ext uri="{FF2B5EF4-FFF2-40B4-BE49-F238E27FC236}">
                <a16:creationId xmlns:a16="http://schemas.microsoft.com/office/drawing/2014/main" id="{F067D6D0-4A96-923F-9159-5A4FB96D79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134" y="5018627"/>
            <a:ext cx="359695" cy="359695"/>
          </a:xfrm>
          <a:prstGeom prst="rect">
            <a:avLst/>
          </a:prstGeom>
        </p:spPr>
      </p:pic>
      <p:pic>
        <p:nvPicPr>
          <p:cNvPr id="688" name="図 687">
            <a:extLst>
              <a:ext uri="{FF2B5EF4-FFF2-40B4-BE49-F238E27FC236}">
                <a16:creationId xmlns:a16="http://schemas.microsoft.com/office/drawing/2014/main" id="{F3D1617F-0431-4A0C-18E4-6A58CF9E0A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89" name="図 688">
            <a:extLst>
              <a:ext uri="{FF2B5EF4-FFF2-40B4-BE49-F238E27FC236}">
                <a16:creationId xmlns:a16="http://schemas.microsoft.com/office/drawing/2014/main" id="{A4D109E4-B864-B414-6378-DD649556C6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0" name="図 689">
            <a:extLst>
              <a:ext uri="{FF2B5EF4-FFF2-40B4-BE49-F238E27FC236}">
                <a16:creationId xmlns:a16="http://schemas.microsoft.com/office/drawing/2014/main" id="{E7EA5D57-F98B-3FF8-3DC5-CB94B09919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1" name="図 690">
            <a:extLst>
              <a:ext uri="{FF2B5EF4-FFF2-40B4-BE49-F238E27FC236}">
                <a16:creationId xmlns:a16="http://schemas.microsoft.com/office/drawing/2014/main" id="{44300C40-C41B-621A-8212-9EAB285F9F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2" name="図 691">
            <a:extLst>
              <a:ext uri="{FF2B5EF4-FFF2-40B4-BE49-F238E27FC236}">
                <a16:creationId xmlns:a16="http://schemas.microsoft.com/office/drawing/2014/main" id="{50C415AF-FE49-2DFC-0C23-1D268BAE7D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3" name="図 692">
            <a:extLst>
              <a:ext uri="{FF2B5EF4-FFF2-40B4-BE49-F238E27FC236}">
                <a16:creationId xmlns:a16="http://schemas.microsoft.com/office/drawing/2014/main" id="{166CC035-59B8-9B80-859A-5A9A5F6F6E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4" name="図 693">
            <a:extLst>
              <a:ext uri="{FF2B5EF4-FFF2-40B4-BE49-F238E27FC236}">
                <a16:creationId xmlns:a16="http://schemas.microsoft.com/office/drawing/2014/main" id="{5ABD84E7-A2B7-9B75-414F-7179145D88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5" name="図 694">
            <a:extLst>
              <a:ext uri="{FF2B5EF4-FFF2-40B4-BE49-F238E27FC236}">
                <a16:creationId xmlns:a16="http://schemas.microsoft.com/office/drawing/2014/main" id="{7715ED79-683C-AED4-E736-E13314279F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6" name="図 695">
            <a:extLst>
              <a:ext uri="{FF2B5EF4-FFF2-40B4-BE49-F238E27FC236}">
                <a16:creationId xmlns:a16="http://schemas.microsoft.com/office/drawing/2014/main" id="{A532068C-88EE-937B-81AA-2662143D85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7" name="図 696">
            <a:extLst>
              <a:ext uri="{FF2B5EF4-FFF2-40B4-BE49-F238E27FC236}">
                <a16:creationId xmlns:a16="http://schemas.microsoft.com/office/drawing/2014/main" id="{D2DD1469-4D17-54AE-B2AB-F9E83FB47D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8" name="図 697">
            <a:extLst>
              <a:ext uri="{FF2B5EF4-FFF2-40B4-BE49-F238E27FC236}">
                <a16:creationId xmlns:a16="http://schemas.microsoft.com/office/drawing/2014/main" id="{F779B21D-EB9E-2235-37ED-70AE95CC53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699" name="図 698">
            <a:extLst>
              <a:ext uri="{FF2B5EF4-FFF2-40B4-BE49-F238E27FC236}">
                <a16:creationId xmlns:a16="http://schemas.microsoft.com/office/drawing/2014/main" id="{3CFBC2D9-8AB4-5D7D-E406-9E76F20F86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0" name="図 699">
            <a:extLst>
              <a:ext uri="{FF2B5EF4-FFF2-40B4-BE49-F238E27FC236}">
                <a16:creationId xmlns:a16="http://schemas.microsoft.com/office/drawing/2014/main" id="{27ED49F0-E74D-5E00-2B3B-ECFE182A66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1" name="図 700">
            <a:extLst>
              <a:ext uri="{FF2B5EF4-FFF2-40B4-BE49-F238E27FC236}">
                <a16:creationId xmlns:a16="http://schemas.microsoft.com/office/drawing/2014/main" id="{E1A8983B-B89B-CFEB-5EE6-274CB31733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2" name="図 701">
            <a:extLst>
              <a:ext uri="{FF2B5EF4-FFF2-40B4-BE49-F238E27FC236}">
                <a16:creationId xmlns:a16="http://schemas.microsoft.com/office/drawing/2014/main" id="{7ECAB984-BAC1-F1C1-5F23-DB12973764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3" name="図 702">
            <a:extLst>
              <a:ext uri="{FF2B5EF4-FFF2-40B4-BE49-F238E27FC236}">
                <a16:creationId xmlns:a16="http://schemas.microsoft.com/office/drawing/2014/main" id="{9C9CBB43-3ADE-96D6-4B91-A6C2535A25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4" name="図 703">
            <a:extLst>
              <a:ext uri="{FF2B5EF4-FFF2-40B4-BE49-F238E27FC236}">
                <a16:creationId xmlns:a16="http://schemas.microsoft.com/office/drawing/2014/main" id="{9B8957AF-20C2-DE59-3F5F-4C1E432CAA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5" name="図 704">
            <a:extLst>
              <a:ext uri="{FF2B5EF4-FFF2-40B4-BE49-F238E27FC236}">
                <a16:creationId xmlns:a16="http://schemas.microsoft.com/office/drawing/2014/main" id="{4A80EB0F-7A55-C914-1F3D-10B52BD90D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6" name="図 705">
            <a:extLst>
              <a:ext uri="{FF2B5EF4-FFF2-40B4-BE49-F238E27FC236}">
                <a16:creationId xmlns:a16="http://schemas.microsoft.com/office/drawing/2014/main" id="{7C4D5DCC-92D2-9E70-A19C-154456DF2E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7" name="図 706">
            <a:extLst>
              <a:ext uri="{FF2B5EF4-FFF2-40B4-BE49-F238E27FC236}">
                <a16:creationId xmlns:a16="http://schemas.microsoft.com/office/drawing/2014/main" id="{E0D8CF47-E042-CBCB-EE40-36E83F7AB5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8" name="図 707">
            <a:extLst>
              <a:ext uri="{FF2B5EF4-FFF2-40B4-BE49-F238E27FC236}">
                <a16:creationId xmlns:a16="http://schemas.microsoft.com/office/drawing/2014/main" id="{C33D2FB7-3397-F4C7-B776-0A101185AD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09" name="図 708">
            <a:extLst>
              <a:ext uri="{FF2B5EF4-FFF2-40B4-BE49-F238E27FC236}">
                <a16:creationId xmlns:a16="http://schemas.microsoft.com/office/drawing/2014/main" id="{AB5120E6-CC2B-BD15-1703-3E260FEA95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0" name="図 709">
            <a:extLst>
              <a:ext uri="{FF2B5EF4-FFF2-40B4-BE49-F238E27FC236}">
                <a16:creationId xmlns:a16="http://schemas.microsoft.com/office/drawing/2014/main" id="{E59338D7-6F20-FCE6-696B-9609E5BB90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1" name="図 710">
            <a:extLst>
              <a:ext uri="{FF2B5EF4-FFF2-40B4-BE49-F238E27FC236}">
                <a16:creationId xmlns:a16="http://schemas.microsoft.com/office/drawing/2014/main" id="{C05A8E92-F48F-8FC2-F57F-D7D2959958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2" name="図 711">
            <a:extLst>
              <a:ext uri="{FF2B5EF4-FFF2-40B4-BE49-F238E27FC236}">
                <a16:creationId xmlns:a16="http://schemas.microsoft.com/office/drawing/2014/main" id="{59F54D50-7CF9-EFFB-9097-F620F8253D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3" name="図 712">
            <a:extLst>
              <a:ext uri="{FF2B5EF4-FFF2-40B4-BE49-F238E27FC236}">
                <a16:creationId xmlns:a16="http://schemas.microsoft.com/office/drawing/2014/main" id="{CBBE8AC3-2C5E-ED2D-F7DD-024CB87075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4" name="図 713">
            <a:extLst>
              <a:ext uri="{FF2B5EF4-FFF2-40B4-BE49-F238E27FC236}">
                <a16:creationId xmlns:a16="http://schemas.microsoft.com/office/drawing/2014/main" id="{9912700A-A050-951E-3201-0B46869E46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5" name="図 714">
            <a:extLst>
              <a:ext uri="{FF2B5EF4-FFF2-40B4-BE49-F238E27FC236}">
                <a16:creationId xmlns:a16="http://schemas.microsoft.com/office/drawing/2014/main" id="{F40725E2-FFA8-6469-EE93-980BA98553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6" name="図 715">
            <a:extLst>
              <a:ext uri="{FF2B5EF4-FFF2-40B4-BE49-F238E27FC236}">
                <a16:creationId xmlns:a16="http://schemas.microsoft.com/office/drawing/2014/main" id="{0EC05AFA-F665-DBCF-0A2B-00399BF2CD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7" name="図 716">
            <a:extLst>
              <a:ext uri="{FF2B5EF4-FFF2-40B4-BE49-F238E27FC236}">
                <a16:creationId xmlns:a16="http://schemas.microsoft.com/office/drawing/2014/main" id="{A69F606E-1630-9EE4-83FA-A2D16D25A0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8" name="図 717">
            <a:extLst>
              <a:ext uri="{FF2B5EF4-FFF2-40B4-BE49-F238E27FC236}">
                <a16:creationId xmlns:a16="http://schemas.microsoft.com/office/drawing/2014/main" id="{D7CA1376-35BB-78D6-924C-606B8F2F44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19" name="図 718">
            <a:extLst>
              <a:ext uri="{FF2B5EF4-FFF2-40B4-BE49-F238E27FC236}">
                <a16:creationId xmlns:a16="http://schemas.microsoft.com/office/drawing/2014/main" id="{8C19684C-F9F6-E0FE-FCFE-891CFB711E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0" name="図 719">
            <a:extLst>
              <a:ext uri="{FF2B5EF4-FFF2-40B4-BE49-F238E27FC236}">
                <a16:creationId xmlns:a16="http://schemas.microsoft.com/office/drawing/2014/main" id="{2E4F19AC-7BBD-FAC1-8D4F-6FBEA9EDD2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1" name="図 720">
            <a:extLst>
              <a:ext uri="{FF2B5EF4-FFF2-40B4-BE49-F238E27FC236}">
                <a16:creationId xmlns:a16="http://schemas.microsoft.com/office/drawing/2014/main" id="{FDBE3C91-B14B-4196-9A4A-8B9687AADA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2" name="図 721">
            <a:extLst>
              <a:ext uri="{FF2B5EF4-FFF2-40B4-BE49-F238E27FC236}">
                <a16:creationId xmlns:a16="http://schemas.microsoft.com/office/drawing/2014/main" id="{1240FC79-589B-12C6-7444-3953503D62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3" name="図 722">
            <a:extLst>
              <a:ext uri="{FF2B5EF4-FFF2-40B4-BE49-F238E27FC236}">
                <a16:creationId xmlns:a16="http://schemas.microsoft.com/office/drawing/2014/main" id="{45DBA8F1-9A42-9E6C-F2A4-0C250D5F09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4" name="図 723">
            <a:extLst>
              <a:ext uri="{FF2B5EF4-FFF2-40B4-BE49-F238E27FC236}">
                <a16:creationId xmlns:a16="http://schemas.microsoft.com/office/drawing/2014/main" id="{919A9B69-5993-E214-5488-279D8DCCBB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5" name="図 724">
            <a:extLst>
              <a:ext uri="{FF2B5EF4-FFF2-40B4-BE49-F238E27FC236}">
                <a16:creationId xmlns:a16="http://schemas.microsoft.com/office/drawing/2014/main" id="{9CE1426B-05B1-1838-6B58-B000F89694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6" name="図 725">
            <a:extLst>
              <a:ext uri="{FF2B5EF4-FFF2-40B4-BE49-F238E27FC236}">
                <a16:creationId xmlns:a16="http://schemas.microsoft.com/office/drawing/2014/main" id="{486C1E47-3E14-709B-1D8D-657F8FA824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7" name="図 726">
            <a:extLst>
              <a:ext uri="{FF2B5EF4-FFF2-40B4-BE49-F238E27FC236}">
                <a16:creationId xmlns:a16="http://schemas.microsoft.com/office/drawing/2014/main" id="{36691A58-4EA1-4893-310A-4F313BA27B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8" name="図 727">
            <a:extLst>
              <a:ext uri="{FF2B5EF4-FFF2-40B4-BE49-F238E27FC236}">
                <a16:creationId xmlns:a16="http://schemas.microsoft.com/office/drawing/2014/main" id="{55021528-C0F3-BCB9-4CC2-5EA94D4ED7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29" name="図 728">
            <a:extLst>
              <a:ext uri="{FF2B5EF4-FFF2-40B4-BE49-F238E27FC236}">
                <a16:creationId xmlns:a16="http://schemas.microsoft.com/office/drawing/2014/main" id="{115018BE-35AE-40D3-BB39-00702D280D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0" name="図 729">
            <a:extLst>
              <a:ext uri="{FF2B5EF4-FFF2-40B4-BE49-F238E27FC236}">
                <a16:creationId xmlns:a16="http://schemas.microsoft.com/office/drawing/2014/main" id="{C2471D57-327E-8E04-04CC-5A3D53819F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1" name="図 730">
            <a:extLst>
              <a:ext uri="{FF2B5EF4-FFF2-40B4-BE49-F238E27FC236}">
                <a16:creationId xmlns:a16="http://schemas.microsoft.com/office/drawing/2014/main" id="{3A9A77E8-3C03-1C88-3B4C-298BD8B410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2" name="図 731">
            <a:extLst>
              <a:ext uri="{FF2B5EF4-FFF2-40B4-BE49-F238E27FC236}">
                <a16:creationId xmlns:a16="http://schemas.microsoft.com/office/drawing/2014/main" id="{DFC7049D-CEF3-79B8-9369-D30C9546EF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3" name="図 732">
            <a:extLst>
              <a:ext uri="{FF2B5EF4-FFF2-40B4-BE49-F238E27FC236}">
                <a16:creationId xmlns:a16="http://schemas.microsoft.com/office/drawing/2014/main" id="{8EE4E13E-0F1A-2E7D-23C2-B30B55BF8E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4" name="図 733">
            <a:extLst>
              <a:ext uri="{FF2B5EF4-FFF2-40B4-BE49-F238E27FC236}">
                <a16:creationId xmlns:a16="http://schemas.microsoft.com/office/drawing/2014/main" id="{193C2CB8-A544-EF83-D8AB-1917A0E47E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5" name="図 734">
            <a:extLst>
              <a:ext uri="{FF2B5EF4-FFF2-40B4-BE49-F238E27FC236}">
                <a16:creationId xmlns:a16="http://schemas.microsoft.com/office/drawing/2014/main" id="{48CE52CE-4D4F-D35D-F479-2331CBEC4E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6" name="図 735">
            <a:extLst>
              <a:ext uri="{FF2B5EF4-FFF2-40B4-BE49-F238E27FC236}">
                <a16:creationId xmlns:a16="http://schemas.microsoft.com/office/drawing/2014/main" id="{852E289B-5CBC-A04D-213D-CCE24E436C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37" name="図 736">
            <a:extLst>
              <a:ext uri="{FF2B5EF4-FFF2-40B4-BE49-F238E27FC236}">
                <a16:creationId xmlns:a16="http://schemas.microsoft.com/office/drawing/2014/main" id="{2429CA14-7C2D-98C1-AA27-F594EECF6F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8134" y="1315244"/>
            <a:ext cx="359695" cy="359695"/>
          </a:xfrm>
          <a:prstGeom prst="rect">
            <a:avLst/>
          </a:prstGeom>
        </p:spPr>
      </p:pic>
      <p:pic>
        <p:nvPicPr>
          <p:cNvPr id="768" name="図 767">
            <a:extLst>
              <a:ext uri="{FF2B5EF4-FFF2-40B4-BE49-F238E27FC236}">
                <a16:creationId xmlns:a16="http://schemas.microsoft.com/office/drawing/2014/main" id="{C8A53483-91A6-3E9D-AF08-B450B9AD10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69" name="図 768">
            <a:extLst>
              <a:ext uri="{FF2B5EF4-FFF2-40B4-BE49-F238E27FC236}">
                <a16:creationId xmlns:a16="http://schemas.microsoft.com/office/drawing/2014/main" id="{318FEA28-DF33-884E-79AD-D6DBF7BAB0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0" name="図 769">
            <a:extLst>
              <a:ext uri="{FF2B5EF4-FFF2-40B4-BE49-F238E27FC236}">
                <a16:creationId xmlns:a16="http://schemas.microsoft.com/office/drawing/2014/main" id="{D7ECCE3D-55F4-3239-0D4B-0A3553C648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1" name="図 770">
            <a:extLst>
              <a:ext uri="{FF2B5EF4-FFF2-40B4-BE49-F238E27FC236}">
                <a16:creationId xmlns:a16="http://schemas.microsoft.com/office/drawing/2014/main" id="{82C7CBAA-821F-9CC8-8085-7428B6A974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2" name="図 771">
            <a:extLst>
              <a:ext uri="{FF2B5EF4-FFF2-40B4-BE49-F238E27FC236}">
                <a16:creationId xmlns:a16="http://schemas.microsoft.com/office/drawing/2014/main" id="{4036318E-AA36-39CC-F0FA-2AC21F60CA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3" name="図 772">
            <a:extLst>
              <a:ext uri="{FF2B5EF4-FFF2-40B4-BE49-F238E27FC236}">
                <a16:creationId xmlns:a16="http://schemas.microsoft.com/office/drawing/2014/main" id="{64065948-9A67-3D58-0369-1CBE7D22E7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4" name="図 773">
            <a:extLst>
              <a:ext uri="{FF2B5EF4-FFF2-40B4-BE49-F238E27FC236}">
                <a16:creationId xmlns:a16="http://schemas.microsoft.com/office/drawing/2014/main" id="{CC8EA66D-527D-6668-0079-E051A7E322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5" name="図 774">
            <a:extLst>
              <a:ext uri="{FF2B5EF4-FFF2-40B4-BE49-F238E27FC236}">
                <a16:creationId xmlns:a16="http://schemas.microsoft.com/office/drawing/2014/main" id="{270F166F-B7BF-9633-BD75-6428726BC6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6" name="図 775">
            <a:extLst>
              <a:ext uri="{FF2B5EF4-FFF2-40B4-BE49-F238E27FC236}">
                <a16:creationId xmlns:a16="http://schemas.microsoft.com/office/drawing/2014/main" id="{8EBA99F5-957C-7814-8411-A64E88E1A1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7" name="図 776">
            <a:extLst>
              <a:ext uri="{FF2B5EF4-FFF2-40B4-BE49-F238E27FC236}">
                <a16:creationId xmlns:a16="http://schemas.microsoft.com/office/drawing/2014/main" id="{75D341ED-B87D-A11E-14E5-E5F7260F1F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8" name="図 777">
            <a:extLst>
              <a:ext uri="{FF2B5EF4-FFF2-40B4-BE49-F238E27FC236}">
                <a16:creationId xmlns:a16="http://schemas.microsoft.com/office/drawing/2014/main" id="{9700F0EF-8C42-9C3B-A0B3-E04FD1258C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79" name="図 778">
            <a:extLst>
              <a:ext uri="{FF2B5EF4-FFF2-40B4-BE49-F238E27FC236}">
                <a16:creationId xmlns:a16="http://schemas.microsoft.com/office/drawing/2014/main" id="{F5513516-5006-F9B9-684E-EEB11F0833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80" name="図 779">
            <a:extLst>
              <a:ext uri="{FF2B5EF4-FFF2-40B4-BE49-F238E27FC236}">
                <a16:creationId xmlns:a16="http://schemas.microsoft.com/office/drawing/2014/main" id="{2927DF7B-FD7D-CACF-A366-F9476A164C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81" name="図 780">
            <a:extLst>
              <a:ext uri="{FF2B5EF4-FFF2-40B4-BE49-F238E27FC236}">
                <a16:creationId xmlns:a16="http://schemas.microsoft.com/office/drawing/2014/main" id="{E450E72A-E82E-0448-DDB9-D5B090D7D5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82" name="図 781">
            <a:extLst>
              <a:ext uri="{FF2B5EF4-FFF2-40B4-BE49-F238E27FC236}">
                <a16:creationId xmlns:a16="http://schemas.microsoft.com/office/drawing/2014/main" id="{2D8F22A2-5F5A-C02E-0F25-BFE4F9FAAC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83" name="図 782">
            <a:extLst>
              <a:ext uri="{FF2B5EF4-FFF2-40B4-BE49-F238E27FC236}">
                <a16:creationId xmlns:a16="http://schemas.microsoft.com/office/drawing/2014/main" id="{00926D39-2C7F-1183-8A99-5D92484A8D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84" name="図 783">
            <a:extLst>
              <a:ext uri="{FF2B5EF4-FFF2-40B4-BE49-F238E27FC236}">
                <a16:creationId xmlns:a16="http://schemas.microsoft.com/office/drawing/2014/main" id="{D1CF34CB-72A6-90E1-0B32-AF85E49BB8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85" name="図 784">
            <a:extLst>
              <a:ext uri="{FF2B5EF4-FFF2-40B4-BE49-F238E27FC236}">
                <a16:creationId xmlns:a16="http://schemas.microsoft.com/office/drawing/2014/main" id="{36854152-DA46-BE15-EEDF-7F78270835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86" name="図 785">
            <a:extLst>
              <a:ext uri="{FF2B5EF4-FFF2-40B4-BE49-F238E27FC236}">
                <a16:creationId xmlns:a16="http://schemas.microsoft.com/office/drawing/2014/main" id="{5785CA92-5F1B-C419-CB92-71DD7C9458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87" name="図 786">
            <a:extLst>
              <a:ext uri="{FF2B5EF4-FFF2-40B4-BE49-F238E27FC236}">
                <a16:creationId xmlns:a16="http://schemas.microsoft.com/office/drawing/2014/main" id="{E89A5766-EAD3-65FC-6CBA-ECCB4D1228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88" name="図 787">
            <a:extLst>
              <a:ext uri="{FF2B5EF4-FFF2-40B4-BE49-F238E27FC236}">
                <a16:creationId xmlns:a16="http://schemas.microsoft.com/office/drawing/2014/main" id="{B1263497-1ADD-8FF5-BEC5-26335633A2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89" name="図 788">
            <a:extLst>
              <a:ext uri="{FF2B5EF4-FFF2-40B4-BE49-F238E27FC236}">
                <a16:creationId xmlns:a16="http://schemas.microsoft.com/office/drawing/2014/main" id="{FA4F575F-22F1-323E-840E-9CFF890F84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90" name="図 789">
            <a:extLst>
              <a:ext uri="{FF2B5EF4-FFF2-40B4-BE49-F238E27FC236}">
                <a16:creationId xmlns:a16="http://schemas.microsoft.com/office/drawing/2014/main" id="{8E151E5D-0109-7986-5CC1-1DFC13A9E4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91" name="図 790">
            <a:extLst>
              <a:ext uri="{FF2B5EF4-FFF2-40B4-BE49-F238E27FC236}">
                <a16:creationId xmlns:a16="http://schemas.microsoft.com/office/drawing/2014/main" id="{CC1FDF6F-DCB5-FFC2-114B-2CB9FCCB78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92" name="図 791">
            <a:extLst>
              <a:ext uri="{FF2B5EF4-FFF2-40B4-BE49-F238E27FC236}">
                <a16:creationId xmlns:a16="http://schemas.microsoft.com/office/drawing/2014/main" id="{053CE666-3EF7-82BA-D5C4-FC2F1C7643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93" name="図 792">
            <a:extLst>
              <a:ext uri="{FF2B5EF4-FFF2-40B4-BE49-F238E27FC236}">
                <a16:creationId xmlns:a16="http://schemas.microsoft.com/office/drawing/2014/main" id="{6B1D365C-8468-5ECB-AB6C-2F20E09B1F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94" name="図 793">
            <a:extLst>
              <a:ext uri="{FF2B5EF4-FFF2-40B4-BE49-F238E27FC236}">
                <a16:creationId xmlns:a16="http://schemas.microsoft.com/office/drawing/2014/main" id="{C41FE99B-FA71-9F05-FBA7-49B5808CDF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95" name="図 794">
            <a:extLst>
              <a:ext uri="{FF2B5EF4-FFF2-40B4-BE49-F238E27FC236}">
                <a16:creationId xmlns:a16="http://schemas.microsoft.com/office/drawing/2014/main" id="{597CF19F-E33E-BFA0-9CE2-BE1B64972C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96" name="図 795">
            <a:extLst>
              <a:ext uri="{FF2B5EF4-FFF2-40B4-BE49-F238E27FC236}">
                <a16:creationId xmlns:a16="http://schemas.microsoft.com/office/drawing/2014/main" id="{EC53CE33-4CFC-9531-D03A-BDCE222218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pic>
        <p:nvPicPr>
          <p:cNvPr id="797" name="図 796">
            <a:extLst>
              <a:ext uri="{FF2B5EF4-FFF2-40B4-BE49-F238E27FC236}">
                <a16:creationId xmlns:a16="http://schemas.microsoft.com/office/drawing/2014/main" id="{3A7B3659-1324-AA0D-0BA4-E0A72A8C6C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94835" y="2245852"/>
            <a:ext cx="359695" cy="359695"/>
          </a:xfrm>
          <a:prstGeom prst="rect">
            <a:avLst/>
          </a:prstGeom>
        </p:spPr>
      </p:pic>
      <p:sp>
        <p:nvSpPr>
          <p:cNvPr id="3" name="正方形/長方形 1">
            <a:extLst>
              <a:ext uri="{FF2B5EF4-FFF2-40B4-BE49-F238E27FC236}">
                <a16:creationId xmlns:a16="http://schemas.microsoft.com/office/drawing/2014/main" id="{83E607B4-74CE-88DB-82B2-22928EE5C59E}"/>
              </a:ext>
            </a:extLst>
          </p:cNvPr>
          <p:cNvSpPr/>
          <p:nvPr/>
        </p:nvSpPr>
        <p:spPr>
          <a:xfrm>
            <a:off x="410589" y="1213658"/>
            <a:ext cx="1296000" cy="54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食りょう品</a:t>
            </a:r>
          </a:p>
        </p:txBody>
      </p:sp>
      <p:sp>
        <p:nvSpPr>
          <p:cNvPr id="6" name="正方形/長方形 2">
            <a:extLst>
              <a:ext uri="{FF2B5EF4-FFF2-40B4-BE49-F238E27FC236}">
                <a16:creationId xmlns:a16="http://schemas.microsoft.com/office/drawing/2014/main" id="{C5439941-D565-641F-6F65-16D7B4532DAC}"/>
              </a:ext>
            </a:extLst>
          </p:cNvPr>
          <p:cNvSpPr/>
          <p:nvPr/>
        </p:nvSpPr>
        <p:spPr>
          <a:xfrm>
            <a:off x="410589" y="2142259"/>
            <a:ext cx="1296000" cy="54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生活用品</a:t>
            </a:r>
          </a:p>
        </p:txBody>
      </p:sp>
      <p:sp>
        <p:nvSpPr>
          <p:cNvPr id="8" name="正方形/長方形 5">
            <a:extLst>
              <a:ext uri="{FF2B5EF4-FFF2-40B4-BE49-F238E27FC236}">
                <a16:creationId xmlns:a16="http://schemas.microsoft.com/office/drawing/2014/main" id="{3C5B97A0-3218-004E-9576-620AF256018B}"/>
              </a:ext>
            </a:extLst>
          </p:cNvPr>
          <p:cNvSpPr/>
          <p:nvPr/>
        </p:nvSpPr>
        <p:spPr>
          <a:xfrm>
            <a:off x="410589" y="3070860"/>
            <a:ext cx="1296000" cy="5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いるい</a:t>
            </a:r>
            <a:endParaRPr kumimoji="1" lang="en-US" altLang="ja-JP" sz="1600" b="1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（ふく・下着など）</a:t>
            </a:r>
          </a:p>
        </p:txBody>
      </p:sp>
      <p:sp>
        <p:nvSpPr>
          <p:cNvPr id="10" name="正方形/長方形 6">
            <a:extLst>
              <a:ext uri="{FF2B5EF4-FFF2-40B4-BE49-F238E27FC236}">
                <a16:creationId xmlns:a16="http://schemas.microsoft.com/office/drawing/2014/main" id="{9932DC69-D945-6101-A165-282D612AA335}"/>
              </a:ext>
            </a:extLst>
          </p:cNvPr>
          <p:cNvSpPr/>
          <p:nvPr/>
        </p:nvSpPr>
        <p:spPr>
          <a:xfrm>
            <a:off x="410589" y="3999461"/>
            <a:ext cx="1296000" cy="54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電化せい品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8BDC262-7759-A1A4-33D5-7A224F3D1C5E}"/>
              </a:ext>
            </a:extLst>
          </p:cNvPr>
          <p:cNvSpPr/>
          <p:nvPr/>
        </p:nvSpPr>
        <p:spPr>
          <a:xfrm>
            <a:off x="410589" y="4928062"/>
            <a:ext cx="1296000" cy="54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その他</a:t>
            </a:r>
          </a:p>
        </p:txBody>
      </p:sp>
      <p:pic>
        <p:nvPicPr>
          <p:cNvPr id="17" name="図 620">
            <a:extLst>
              <a:ext uri="{FF2B5EF4-FFF2-40B4-BE49-F238E27FC236}">
                <a16:creationId xmlns:a16="http://schemas.microsoft.com/office/drawing/2014/main" id="{1AB7AAF9-1CF5-95A3-BE95-6D4EFD6F31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46" y="2140989"/>
            <a:ext cx="227137" cy="231531"/>
          </a:xfrm>
          <a:prstGeom prst="rect">
            <a:avLst/>
          </a:prstGeom>
        </p:spPr>
      </p:pic>
      <p:pic>
        <p:nvPicPr>
          <p:cNvPr id="25" name="図 590">
            <a:extLst>
              <a:ext uri="{FF2B5EF4-FFF2-40B4-BE49-F238E27FC236}">
                <a16:creationId xmlns:a16="http://schemas.microsoft.com/office/drawing/2014/main" id="{562AC388-0978-34AF-62D8-90424196C9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22" y="1216207"/>
            <a:ext cx="237387" cy="231530"/>
          </a:xfrm>
          <a:prstGeom prst="rect">
            <a:avLst/>
          </a:prstGeom>
        </p:spPr>
      </p:pic>
      <p:pic>
        <p:nvPicPr>
          <p:cNvPr id="32" name="図 451">
            <a:extLst>
              <a:ext uri="{FF2B5EF4-FFF2-40B4-BE49-F238E27FC236}">
                <a16:creationId xmlns:a16="http://schemas.microsoft.com/office/drawing/2014/main" id="{EC187042-123E-35EA-9337-760686EA8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01" y="3057591"/>
            <a:ext cx="244845" cy="262556"/>
          </a:xfrm>
          <a:prstGeom prst="rect">
            <a:avLst/>
          </a:prstGeom>
        </p:spPr>
      </p:pic>
      <p:pic>
        <p:nvPicPr>
          <p:cNvPr id="34" name="図 471">
            <a:extLst>
              <a:ext uri="{FF2B5EF4-FFF2-40B4-BE49-F238E27FC236}">
                <a16:creationId xmlns:a16="http://schemas.microsoft.com/office/drawing/2014/main" id="{DCC2C8FB-B073-4EE7-CDA8-90C7C12F00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38" y="3996770"/>
            <a:ext cx="244571" cy="262010"/>
          </a:xfrm>
          <a:prstGeom prst="rect">
            <a:avLst/>
          </a:prstGeom>
        </p:spPr>
      </p:pic>
      <p:pic>
        <p:nvPicPr>
          <p:cNvPr id="36" name="図 491">
            <a:extLst>
              <a:ext uri="{FF2B5EF4-FFF2-40B4-BE49-F238E27FC236}">
                <a16:creationId xmlns:a16="http://schemas.microsoft.com/office/drawing/2014/main" id="{B7A708EB-9AFE-BFB4-BBCB-8DBF66F09E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22" y="4925416"/>
            <a:ext cx="243211" cy="24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62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F55EF2-4412-795C-3F88-82BCE70F1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433" y="2097541"/>
            <a:ext cx="7886700" cy="938213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/>
          <a:p>
            <a:pPr algn="ctr"/>
            <a:r>
              <a:rPr lang="ja-JP" altLang="en-US" sz="2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以下のスライドは、カスタマイズにお使いください。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462900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4258CB31-27DF-4857-99BE-72A39FC73E2A}"/>
</file>

<file path=customXml/itemProps2.xml><?xml version="1.0" encoding="utf-8"?>
<ds:datastoreItem xmlns:ds="http://schemas.openxmlformats.org/officeDocument/2006/customXml" ds:itemID="{A145140A-6BF5-4F02-A1A5-8BDE12097B46}"/>
</file>

<file path=customXml/itemProps3.xml><?xml version="1.0" encoding="utf-8"?>
<ds:datastoreItem xmlns:ds="http://schemas.openxmlformats.org/officeDocument/2006/customXml" ds:itemID="{C926B16C-7229-4ED0-B0A8-33B3AE08DD91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287</Words>
  <Application>Microsoft Office PowerPoint</Application>
  <PresentationFormat>画面に合わせる (16:10)</PresentationFormat>
  <Paragraphs>80</Paragraphs>
  <Slides>12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以下のスライドは、カスタマイズにお使いください。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2025-04-21T02:41:04Z</dcterms:created>
  <dcterms:modified xsi:type="dcterms:W3CDTF">2025-04-21T02:41:12Z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