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66" r:id="rId2"/>
    <p:sldId id="270" r:id="rId3"/>
    <p:sldId id="260" r:id="rId4"/>
    <p:sldId id="268" r:id="rId5"/>
    <p:sldId id="269" r:id="rId6"/>
  </p:sldIdLst>
  <p:sldSz cx="9144000" cy="5715000" type="screen16x1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2E6F7-C241-4F3B-81AF-85A16D3671AE}" v="3" dt="2025-04-17T06:42:01.167"/>
  </p1510:revLst>
</p1510:revInfo>
</file>

<file path=ppt/tableStyles.xml><?xml version="1.0" encoding="utf-8"?>
<a:tblStyleLst xmlns:a="http://schemas.openxmlformats.org/drawingml/2006/main" def="{84220DAC-CF27-4728-A7F7-80EBE9A527A0}">
  <a:tblStyle styleId="{84220DAC-CF27-4728-A7F7-80EBE9A527A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80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ja-JP" altLang="en-US"/>
              <a:t>表は、背景設定してあります。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74230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ja-JP" altLang="en-US"/>
              <a:t>表は、背景設定してあります。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ja-JP" alt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2662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表は、編集可能です。​</a:t>
            </a:r>
            <a:endParaRPr lang="ja-JP" altLang="en-US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セル内はすべて編集可能です。</a:t>
            </a:r>
            <a:endParaRPr lang="en-US" altLang="ja-JP" sz="10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丸は同じ色が</a:t>
            </a:r>
            <a:r>
              <a:rPr lang="en-US" altLang="ja-JP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10</a:t>
            </a: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個重なっています</a:t>
            </a:r>
            <a:endParaRPr lang="ja-JP" alt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9158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表は、編集可能です。​</a:t>
            </a:r>
            <a:endParaRPr lang="ja-JP" altLang="en-US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セル内はすべて編集可能です。</a:t>
            </a:r>
            <a:endParaRPr lang="en-US" altLang="ja-JP" sz="10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丸は同じ色が</a:t>
            </a:r>
            <a:r>
              <a:rPr lang="en-US" altLang="ja-JP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10</a:t>
            </a:r>
            <a:r>
              <a:rPr lang="ja-JP" altLang="en-US" sz="1000">
                <a:solidFill>
                  <a:schemeClr val="dk1"/>
                </a:solidFill>
                <a:latin typeface="MS PGothic"/>
                <a:ea typeface="MS PGothic"/>
                <a:sym typeface="MS PGothic"/>
              </a:rPr>
              <a:t>個重なっています</a:t>
            </a:r>
            <a:endParaRPr lang="ja-JP" alt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94778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5107913" y="1740033"/>
            <a:ext cx="484319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107413" y="-174492"/>
            <a:ext cx="484319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29150" y="1521354"/>
            <a:ext cx="38862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629842" y="2087563"/>
            <a:ext cx="3868340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629150" y="1400969"/>
            <a:ext cx="3887391" cy="686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4629150" y="2087563"/>
            <a:ext cx="3887391" cy="3070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3887391" y="822855"/>
            <a:ext cx="4629150" cy="4061354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29841" y="1714500"/>
            <a:ext cx="2949178" cy="317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758943" y="-608938"/>
            <a:ext cx="3626115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27F0EF25-B46F-6D89-5A1D-F19DE0E60E8D}"/>
              </a:ext>
            </a:extLst>
          </p:cNvPr>
          <p:cNvSpPr/>
          <p:nvPr/>
        </p:nvSpPr>
        <p:spPr>
          <a:xfrm>
            <a:off x="-1563507" y="-4820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明るい</a:t>
            </a: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08F3D459-1DF5-A612-15BE-5BBE391B647D}"/>
              </a:ext>
            </a:extLst>
          </p:cNvPr>
          <p:cNvSpPr/>
          <p:nvPr/>
        </p:nvSpPr>
        <p:spPr>
          <a:xfrm>
            <a:off x="-1563507" y="372985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にぎやか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56FE6A43-E5CA-6540-953E-A209ACCFDE3B}"/>
              </a:ext>
            </a:extLst>
          </p:cNvPr>
          <p:cNvSpPr/>
          <p:nvPr/>
        </p:nvSpPr>
        <p:spPr>
          <a:xfrm>
            <a:off x="-1563507" y="2262010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暗い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B80D0778-0B7A-984D-62D5-681288B2BFF4}"/>
              </a:ext>
            </a:extLst>
          </p:cNvPr>
          <p:cNvSpPr/>
          <p:nvPr/>
        </p:nvSpPr>
        <p:spPr>
          <a:xfrm>
            <a:off x="-1563507" y="750790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かなしい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55653C9B-ACD7-9D5F-2B2F-05CE9CAFBA97}"/>
              </a:ext>
            </a:extLst>
          </p:cNvPr>
          <p:cNvSpPr/>
          <p:nvPr/>
        </p:nvSpPr>
        <p:spPr>
          <a:xfrm>
            <a:off x="-1563507" y="1128595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さみしい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4E96DCE2-CC9C-2223-CF89-2C08065A54C3}"/>
              </a:ext>
            </a:extLst>
          </p:cNvPr>
          <p:cNvSpPr/>
          <p:nvPr/>
        </p:nvSpPr>
        <p:spPr>
          <a:xfrm>
            <a:off x="-1563507" y="1506400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落ちついている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C7B82552-3D6A-DBC4-2ACF-503E0B75897A}"/>
              </a:ext>
            </a:extLst>
          </p:cNvPr>
          <p:cNvSpPr/>
          <p:nvPr/>
        </p:nvSpPr>
        <p:spPr>
          <a:xfrm>
            <a:off x="-1563507" y="1884205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静か</a:t>
            </a: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8B335243-6B2E-D254-C3CD-BDA3B8934FC9}"/>
              </a:ext>
            </a:extLst>
          </p:cNvPr>
          <p:cNvSpPr/>
          <p:nvPr/>
        </p:nvSpPr>
        <p:spPr>
          <a:xfrm>
            <a:off x="-1553468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77A9A340-F19A-36B3-68CF-E4C32EB6E24F}"/>
              </a:ext>
            </a:extLst>
          </p:cNvPr>
          <p:cNvSpPr/>
          <p:nvPr/>
        </p:nvSpPr>
        <p:spPr>
          <a:xfrm>
            <a:off x="-2000783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20F56ACF-1591-BF16-AB4B-DBC3E248B73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A7A7A9CD-13F8-DF42-39E7-44BA1810D66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C0676F9D-0620-5114-1DF5-C926908469F7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F848087A-C4A6-A4FF-64A1-64FAA2F5AFD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E0ABF86C-4FEA-EF37-D06F-B5F7BE301BA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F71B9DF9-BA90-0340-C114-41444440A4E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楕円 50">
            <a:extLst>
              <a:ext uri="{FF2B5EF4-FFF2-40B4-BE49-F238E27FC236}">
                <a16:creationId xmlns:a16="http://schemas.microsoft.com/office/drawing/2014/main" id="{CCA56DFF-9140-0DA0-0AD9-9E567F1B8BC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CD00BD63-96F8-E99B-B377-887A1FD91C5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9D7B494-12FD-4A42-926D-8F9AA6F696F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D9914408-2A16-BCD1-312F-52A82C6E46F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楕円 54">
            <a:extLst>
              <a:ext uri="{FF2B5EF4-FFF2-40B4-BE49-F238E27FC236}">
                <a16:creationId xmlns:a16="http://schemas.microsoft.com/office/drawing/2014/main" id="{B0A3C134-C68B-FA3A-9642-5814CD92664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0E3C4C28-D834-7DFD-4857-4D9FAABB1C7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474BD9EA-4529-B7DD-B6AD-3285D5AADA4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1330F9F0-B5DE-B4F3-7858-3CDC83FFD0D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BE6377E1-5DAB-94BA-18F5-7A1D75769AF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16B1EAEB-0D45-41F0-F1E1-A42CCACB5A9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AB79223A-655E-744D-1B5D-D547C0734D4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CAEBA7AA-CE26-CAF7-D26A-0E1F20401C4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BAC723AF-748E-AC76-54BA-80F075EEF4E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楕円 127">
            <a:extLst>
              <a:ext uri="{FF2B5EF4-FFF2-40B4-BE49-F238E27FC236}">
                <a16:creationId xmlns:a16="http://schemas.microsoft.com/office/drawing/2014/main" id="{1F1A3D7B-B4FB-C273-9F25-04B4E31EEC2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楕円 128">
            <a:extLst>
              <a:ext uri="{FF2B5EF4-FFF2-40B4-BE49-F238E27FC236}">
                <a16:creationId xmlns:a16="http://schemas.microsoft.com/office/drawing/2014/main" id="{8E440F0C-513A-B93C-B691-1F6132E449E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楕円 129">
            <a:extLst>
              <a:ext uri="{FF2B5EF4-FFF2-40B4-BE49-F238E27FC236}">
                <a16:creationId xmlns:a16="http://schemas.microsoft.com/office/drawing/2014/main" id="{27DFE9C0-6551-3545-0DAD-88F2DAEF442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楕円 130">
            <a:extLst>
              <a:ext uri="{FF2B5EF4-FFF2-40B4-BE49-F238E27FC236}">
                <a16:creationId xmlns:a16="http://schemas.microsoft.com/office/drawing/2014/main" id="{9B5038B6-78CC-0FB2-F92E-AD93258F0DC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楕円 131">
            <a:extLst>
              <a:ext uri="{FF2B5EF4-FFF2-40B4-BE49-F238E27FC236}">
                <a16:creationId xmlns:a16="http://schemas.microsoft.com/office/drawing/2014/main" id="{FBD0DB07-C277-D2C0-78D0-0BA89E06AAF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楕円 132">
            <a:extLst>
              <a:ext uri="{FF2B5EF4-FFF2-40B4-BE49-F238E27FC236}">
                <a16:creationId xmlns:a16="http://schemas.microsoft.com/office/drawing/2014/main" id="{90557853-DD05-A2E3-C100-F46B4771DCD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楕円 133">
            <a:extLst>
              <a:ext uri="{FF2B5EF4-FFF2-40B4-BE49-F238E27FC236}">
                <a16:creationId xmlns:a16="http://schemas.microsoft.com/office/drawing/2014/main" id="{7A1EDEC4-B4B2-614F-1204-C010C42857A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楕円 134">
            <a:extLst>
              <a:ext uri="{FF2B5EF4-FFF2-40B4-BE49-F238E27FC236}">
                <a16:creationId xmlns:a16="http://schemas.microsoft.com/office/drawing/2014/main" id="{B3C51B76-F8D1-8ABD-AE20-E4BC1742C48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楕円 135">
            <a:extLst>
              <a:ext uri="{FF2B5EF4-FFF2-40B4-BE49-F238E27FC236}">
                <a16:creationId xmlns:a16="http://schemas.microsoft.com/office/drawing/2014/main" id="{19E1FCD3-E987-79A9-1112-AADF4995E64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楕円 136">
            <a:extLst>
              <a:ext uri="{FF2B5EF4-FFF2-40B4-BE49-F238E27FC236}">
                <a16:creationId xmlns:a16="http://schemas.microsoft.com/office/drawing/2014/main" id="{8446E23E-8715-F0F0-3F26-F01980CEF12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楕円 137">
            <a:extLst>
              <a:ext uri="{FF2B5EF4-FFF2-40B4-BE49-F238E27FC236}">
                <a16:creationId xmlns:a16="http://schemas.microsoft.com/office/drawing/2014/main" id="{494780EC-46C5-A4EA-F85A-A45EB34F39F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楕円 138">
            <a:extLst>
              <a:ext uri="{FF2B5EF4-FFF2-40B4-BE49-F238E27FC236}">
                <a16:creationId xmlns:a16="http://schemas.microsoft.com/office/drawing/2014/main" id="{9043BD71-09EE-6E12-AC5A-19BD0BE1438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楕円 139">
            <a:extLst>
              <a:ext uri="{FF2B5EF4-FFF2-40B4-BE49-F238E27FC236}">
                <a16:creationId xmlns:a16="http://schemas.microsoft.com/office/drawing/2014/main" id="{D626048A-F2CC-72A0-EAD0-340D7D558FC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楕円 140">
            <a:extLst>
              <a:ext uri="{FF2B5EF4-FFF2-40B4-BE49-F238E27FC236}">
                <a16:creationId xmlns:a16="http://schemas.microsoft.com/office/drawing/2014/main" id="{08779DCD-7F0D-F771-DCA8-0DC64C36355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楕円 141">
            <a:extLst>
              <a:ext uri="{FF2B5EF4-FFF2-40B4-BE49-F238E27FC236}">
                <a16:creationId xmlns:a16="http://schemas.microsoft.com/office/drawing/2014/main" id="{D619312C-A92A-2029-3BD7-48DB561E7C1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楕円 142">
            <a:extLst>
              <a:ext uri="{FF2B5EF4-FFF2-40B4-BE49-F238E27FC236}">
                <a16:creationId xmlns:a16="http://schemas.microsoft.com/office/drawing/2014/main" id="{5BCE8859-6BD9-2926-A354-CB0C4B34022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楕円 143">
            <a:extLst>
              <a:ext uri="{FF2B5EF4-FFF2-40B4-BE49-F238E27FC236}">
                <a16:creationId xmlns:a16="http://schemas.microsoft.com/office/drawing/2014/main" id="{8CD908D7-C898-6C88-B5CE-272907F2A4E1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楕円 144">
            <a:extLst>
              <a:ext uri="{FF2B5EF4-FFF2-40B4-BE49-F238E27FC236}">
                <a16:creationId xmlns:a16="http://schemas.microsoft.com/office/drawing/2014/main" id="{1F531002-0A3B-D966-4EAE-F52C527C906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楕円 145">
            <a:extLst>
              <a:ext uri="{FF2B5EF4-FFF2-40B4-BE49-F238E27FC236}">
                <a16:creationId xmlns:a16="http://schemas.microsoft.com/office/drawing/2014/main" id="{D8E76876-F55E-963C-FAEF-0B67F9B707F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楕円 146">
            <a:extLst>
              <a:ext uri="{FF2B5EF4-FFF2-40B4-BE49-F238E27FC236}">
                <a16:creationId xmlns:a16="http://schemas.microsoft.com/office/drawing/2014/main" id="{A4226723-2EEE-7308-318B-C7CD0ACC220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楕円 147">
            <a:extLst>
              <a:ext uri="{FF2B5EF4-FFF2-40B4-BE49-F238E27FC236}">
                <a16:creationId xmlns:a16="http://schemas.microsoft.com/office/drawing/2014/main" id="{AB0F53BB-5100-E5A0-2BDE-60487AAEBDC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楕円 148">
            <a:extLst>
              <a:ext uri="{FF2B5EF4-FFF2-40B4-BE49-F238E27FC236}">
                <a16:creationId xmlns:a16="http://schemas.microsoft.com/office/drawing/2014/main" id="{7706765E-580D-A048-B4BC-FBD1A9FCA52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楕円 149">
            <a:extLst>
              <a:ext uri="{FF2B5EF4-FFF2-40B4-BE49-F238E27FC236}">
                <a16:creationId xmlns:a16="http://schemas.microsoft.com/office/drawing/2014/main" id="{6B2DD206-987E-63D5-7E57-C00A212DD13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楕円 150">
            <a:extLst>
              <a:ext uri="{FF2B5EF4-FFF2-40B4-BE49-F238E27FC236}">
                <a16:creationId xmlns:a16="http://schemas.microsoft.com/office/drawing/2014/main" id="{C4BCF207-64CC-179F-FFAF-E08A0D60390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楕円 151">
            <a:extLst>
              <a:ext uri="{FF2B5EF4-FFF2-40B4-BE49-F238E27FC236}">
                <a16:creationId xmlns:a16="http://schemas.microsoft.com/office/drawing/2014/main" id="{2BDE254B-B7AD-B086-2EBC-96AF7D0EC07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楕円 152">
            <a:extLst>
              <a:ext uri="{FF2B5EF4-FFF2-40B4-BE49-F238E27FC236}">
                <a16:creationId xmlns:a16="http://schemas.microsoft.com/office/drawing/2014/main" id="{D31FE458-6C81-2014-786C-15503AE71F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楕円 153">
            <a:extLst>
              <a:ext uri="{FF2B5EF4-FFF2-40B4-BE49-F238E27FC236}">
                <a16:creationId xmlns:a16="http://schemas.microsoft.com/office/drawing/2014/main" id="{A47E2DA7-B3BC-1AF3-7E16-32BB9A10FB1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楕円 154">
            <a:extLst>
              <a:ext uri="{FF2B5EF4-FFF2-40B4-BE49-F238E27FC236}">
                <a16:creationId xmlns:a16="http://schemas.microsoft.com/office/drawing/2014/main" id="{57A4CAE0-52E0-9454-B99A-0B6202BE136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楕円 155">
            <a:extLst>
              <a:ext uri="{FF2B5EF4-FFF2-40B4-BE49-F238E27FC236}">
                <a16:creationId xmlns:a16="http://schemas.microsoft.com/office/drawing/2014/main" id="{FE063D40-00E6-9A26-D844-FB950FB0961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楕円 156">
            <a:extLst>
              <a:ext uri="{FF2B5EF4-FFF2-40B4-BE49-F238E27FC236}">
                <a16:creationId xmlns:a16="http://schemas.microsoft.com/office/drawing/2014/main" id="{FB2DDF9D-8CB0-29E3-FE00-78D4B9A6959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9CAD97FE-DE71-930F-30F6-0E8818CC592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楕円 158">
            <a:extLst>
              <a:ext uri="{FF2B5EF4-FFF2-40B4-BE49-F238E27FC236}">
                <a16:creationId xmlns:a16="http://schemas.microsoft.com/office/drawing/2014/main" id="{76904323-0079-7665-8CDF-0915D23417E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楕円 159">
            <a:extLst>
              <a:ext uri="{FF2B5EF4-FFF2-40B4-BE49-F238E27FC236}">
                <a16:creationId xmlns:a16="http://schemas.microsoft.com/office/drawing/2014/main" id="{06AF247C-8CC0-CA60-2236-F353D18E73F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楕円 160">
            <a:extLst>
              <a:ext uri="{FF2B5EF4-FFF2-40B4-BE49-F238E27FC236}">
                <a16:creationId xmlns:a16="http://schemas.microsoft.com/office/drawing/2014/main" id="{DE2688B7-084F-3A72-F158-F42232816F8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楕円 161">
            <a:extLst>
              <a:ext uri="{FF2B5EF4-FFF2-40B4-BE49-F238E27FC236}">
                <a16:creationId xmlns:a16="http://schemas.microsoft.com/office/drawing/2014/main" id="{8FACA7B5-E601-0871-C972-83408F84E4C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楕円 162">
            <a:extLst>
              <a:ext uri="{FF2B5EF4-FFF2-40B4-BE49-F238E27FC236}">
                <a16:creationId xmlns:a16="http://schemas.microsoft.com/office/drawing/2014/main" id="{635427FF-5813-4A3E-7F5F-45C487F9B3C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楕円 163">
            <a:extLst>
              <a:ext uri="{FF2B5EF4-FFF2-40B4-BE49-F238E27FC236}">
                <a16:creationId xmlns:a16="http://schemas.microsoft.com/office/drawing/2014/main" id="{37A2AFC8-DE95-EB39-1213-903140AAB1D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楕円 164">
            <a:extLst>
              <a:ext uri="{FF2B5EF4-FFF2-40B4-BE49-F238E27FC236}">
                <a16:creationId xmlns:a16="http://schemas.microsoft.com/office/drawing/2014/main" id="{D799AFDE-3C3D-8A40-301E-8737BAD98F3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楕円 165">
            <a:extLst>
              <a:ext uri="{FF2B5EF4-FFF2-40B4-BE49-F238E27FC236}">
                <a16:creationId xmlns:a16="http://schemas.microsoft.com/office/drawing/2014/main" id="{042ACB21-D060-A1D8-1472-20961DC109A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楕円 166">
            <a:extLst>
              <a:ext uri="{FF2B5EF4-FFF2-40B4-BE49-F238E27FC236}">
                <a16:creationId xmlns:a16="http://schemas.microsoft.com/office/drawing/2014/main" id="{47C7AA9B-6744-42EF-E41D-C772F16842E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楕円 167">
            <a:extLst>
              <a:ext uri="{FF2B5EF4-FFF2-40B4-BE49-F238E27FC236}">
                <a16:creationId xmlns:a16="http://schemas.microsoft.com/office/drawing/2014/main" id="{7A1D55D1-3237-B6AC-103D-AFE08CF6945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楕円 168">
            <a:extLst>
              <a:ext uri="{FF2B5EF4-FFF2-40B4-BE49-F238E27FC236}">
                <a16:creationId xmlns:a16="http://schemas.microsoft.com/office/drawing/2014/main" id="{8118ACAC-4D08-6670-E3A2-155B9F26101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楕円 169">
            <a:extLst>
              <a:ext uri="{FF2B5EF4-FFF2-40B4-BE49-F238E27FC236}">
                <a16:creationId xmlns:a16="http://schemas.microsoft.com/office/drawing/2014/main" id="{9CA93BD4-6A1A-47AD-5B6C-F750032C7A1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楕円 170">
            <a:extLst>
              <a:ext uri="{FF2B5EF4-FFF2-40B4-BE49-F238E27FC236}">
                <a16:creationId xmlns:a16="http://schemas.microsoft.com/office/drawing/2014/main" id="{DED5BC8E-F088-E507-BC85-835A3684AF5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楕円 171">
            <a:extLst>
              <a:ext uri="{FF2B5EF4-FFF2-40B4-BE49-F238E27FC236}">
                <a16:creationId xmlns:a16="http://schemas.microsoft.com/office/drawing/2014/main" id="{5788B288-40F1-21BD-2BCA-5C5C6A9290A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楕円 172">
            <a:extLst>
              <a:ext uri="{FF2B5EF4-FFF2-40B4-BE49-F238E27FC236}">
                <a16:creationId xmlns:a16="http://schemas.microsoft.com/office/drawing/2014/main" id="{2D3F62C6-1829-7CEB-8D9A-9A373CEA129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楕円 173">
            <a:extLst>
              <a:ext uri="{FF2B5EF4-FFF2-40B4-BE49-F238E27FC236}">
                <a16:creationId xmlns:a16="http://schemas.microsoft.com/office/drawing/2014/main" id="{247F71EE-2DA1-FDCA-3849-62BB5AEA92FC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楕円 174">
            <a:extLst>
              <a:ext uri="{FF2B5EF4-FFF2-40B4-BE49-F238E27FC236}">
                <a16:creationId xmlns:a16="http://schemas.microsoft.com/office/drawing/2014/main" id="{86339045-C93B-7AE0-EA8E-C0FF0D4E5AF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楕円 175">
            <a:extLst>
              <a:ext uri="{FF2B5EF4-FFF2-40B4-BE49-F238E27FC236}">
                <a16:creationId xmlns:a16="http://schemas.microsoft.com/office/drawing/2014/main" id="{B5C8F35A-330E-6012-1701-C4B70882E72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楕円 176">
            <a:extLst>
              <a:ext uri="{FF2B5EF4-FFF2-40B4-BE49-F238E27FC236}">
                <a16:creationId xmlns:a16="http://schemas.microsoft.com/office/drawing/2014/main" id="{DF515B14-734F-65BC-235B-0A01CB28D54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楕円 177">
            <a:extLst>
              <a:ext uri="{FF2B5EF4-FFF2-40B4-BE49-F238E27FC236}">
                <a16:creationId xmlns:a16="http://schemas.microsoft.com/office/drawing/2014/main" id="{156B4219-7995-516F-7D38-B72115208C8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楕円 178">
            <a:extLst>
              <a:ext uri="{FF2B5EF4-FFF2-40B4-BE49-F238E27FC236}">
                <a16:creationId xmlns:a16="http://schemas.microsoft.com/office/drawing/2014/main" id="{FBE69757-2728-17A5-D473-EF68BD375E7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楕円 179">
            <a:extLst>
              <a:ext uri="{FF2B5EF4-FFF2-40B4-BE49-F238E27FC236}">
                <a16:creationId xmlns:a16="http://schemas.microsoft.com/office/drawing/2014/main" id="{A49E1670-1441-D15D-4B0B-10322859981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楕円 180">
            <a:extLst>
              <a:ext uri="{FF2B5EF4-FFF2-40B4-BE49-F238E27FC236}">
                <a16:creationId xmlns:a16="http://schemas.microsoft.com/office/drawing/2014/main" id="{34DFDCA1-1DAF-68B5-E967-D28EB446893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楕円 181">
            <a:extLst>
              <a:ext uri="{FF2B5EF4-FFF2-40B4-BE49-F238E27FC236}">
                <a16:creationId xmlns:a16="http://schemas.microsoft.com/office/drawing/2014/main" id="{1F99D435-E79B-7BFD-FF14-F6418F6D322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楕円 182">
            <a:extLst>
              <a:ext uri="{FF2B5EF4-FFF2-40B4-BE49-F238E27FC236}">
                <a16:creationId xmlns:a16="http://schemas.microsoft.com/office/drawing/2014/main" id="{3B9ED1C2-ABBC-AD09-CD3B-1CECBECA8D1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楕円 183">
            <a:extLst>
              <a:ext uri="{FF2B5EF4-FFF2-40B4-BE49-F238E27FC236}">
                <a16:creationId xmlns:a16="http://schemas.microsoft.com/office/drawing/2014/main" id="{08FE5D9C-1DDA-83E9-9ADE-B5EAA1B65F2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楕円 184">
            <a:extLst>
              <a:ext uri="{FF2B5EF4-FFF2-40B4-BE49-F238E27FC236}">
                <a16:creationId xmlns:a16="http://schemas.microsoft.com/office/drawing/2014/main" id="{98801328-57D5-C12A-7E5E-BC79119C0A7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楕円 187">
            <a:extLst>
              <a:ext uri="{FF2B5EF4-FFF2-40B4-BE49-F238E27FC236}">
                <a16:creationId xmlns:a16="http://schemas.microsoft.com/office/drawing/2014/main" id="{2B34FA3F-56AD-8619-3103-24927A6BAF9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楕円 188">
            <a:extLst>
              <a:ext uri="{FF2B5EF4-FFF2-40B4-BE49-F238E27FC236}">
                <a16:creationId xmlns:a16="http://schemas.microsoft.com/office/drawing/2014/main" id="{ACCA2DE1-C0AB-B7F4-EF47-DE961B29A15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楕円 189">
            <a:extLst>
              <a:ext uri="{FF2B5EF4-FFF2-40B4-BE49-F238E27FC236}">
                <a16:creationId xmlns:a16="http://schemas.microsoft.com/office/drawing/2014/main" id="{6CEBDB94-9532-0FD5-3945-FC1EA7A1411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楕円 190">
            <a:extLst>
              <a:ext uri="{FF2B5EF4-FFF2-40B4-BE49-F238E27FC236}">
                <a16:creationId xmlns:a16="http://schemas.microsoft.com/office/drawing/2014/main" id="{09258EFA-0D3E-9281-9F51-7FE82247166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楕円 191">
            <a:extLst>
              <a:ext uri="{FF2B5EF4-FFF2-40B4-BE49-F238E27FC236}">
                <a16:creationId xmlns:a16="http://schemas.microsoft.com/office/drawing/2014/main" id="{9738066E-6F86-14F4-C397-76C5FA5E985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楕円 192">
            <a:extLst>
              <a:ext uri="{FF2B5EF4-FFF2-40B4-BE49-F238E27FC236}">
                <a16:creationId xmlns:a16="http://schemas.microsoft.com/office/drawing/2014/main" id="{643CCA6A-9479-C67F-22EC-9B47AA5832E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楕円 193">
            <a:extLst>
              <a:ext uri="{FF2B5EF4-FFF2-40B4-BE49-F238E27FC236}">
                <a16:creationId xmlns:a16="http://schemas.microsoft.com/office/drawing/2014/main" id="{62FC0367-5B1E-F27F-F6B2-AEF81CD2652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楕円 194">
            <a:extLst>
              <a:ext uri="{FF2B5EF4-FFF2-40B4-BE49-F238E27FC236}">
                <a16:creationId xmlns:a16="http://schemas.microsoft.com/office/drawing/2014/main" id="{0576CDE4-00C3-F833-0265-FDDE89B6767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楕円 195">
            <a:extLst>
              <a:ext uri="{FF2B5EF4-FFF2-40B4-BE49-F238E27FC236}">
                <a16:creationId xmlns:a16="http://schemas.microsoft.com/office/drawing/2014/main" id="{57A1AF78-28F4-9DE9-22C7-F06D4F64E2D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E3C5238F-000E-C93E-B478-0C84EB6134E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楕円 197">
            <a:extLst>
              <a:ext uri="{FF2B5EF4-FFF2-40B4-BE49-F238E27FC236}">
                <a16:creationId xmlns:a16="http://schemas.microsoft.com/office/drawing/2014/main" id="{345F07EA-878D-7683-3079-57385B56C24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楕円 198">
            <a:extLst>
              <a:ext uri="{FF2B5EF4-FFF2-40B4-BE49-F238E27FC236}">
                <a16:creationId xmlns:a16="http://schemas.microsoft.com/office/drawing/2014/main" id="{D2D42BB7-D222-C9C4-3594-B18CF6E89D5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楕円 199">
            <a:extLst>
              <a:ext uri="{FF2B5EF4-FFF2-40B4-BE49-F238E27FC236}">
                <a16:creationId xmlns:a16="http://schemas.microsoft.com/office/drawing/2014/main" id="{35F05E8D-205B-1794-AD51-62DCEB4820C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楕円 200">
            <a:extLst>
              <a:ext uri="{FF2B5EF4-FFF2-40B4-BE49-F238E27FC236}">
                <a16:creationId xmlns:a16="http://schemas.microsoft.com/office/drawing/2014/main" id="{CED9A8DE-B08F-9DAF-BE35-1B856A5E5CF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楕円 201">
            <a:extLst>
              <a:ext uri="{FF2B5EF4-FFF2-40B4-BE49-F238E27FC236}">
                <a16:creationId xmlns:a16="http://schemas.microsoft.com/office/drawing/2014/main" id="{57D74DE1-27E4-54FC-4A63-6A642000A72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楕円 202">
            <a:extLst>
              <a:ext uri="{FF2B5EF4-FFF2-40B4-BE49-F238E27FC236}">
                <a16:creationId xmlns:a16="http://schemas.microsoft.com/office/drawing/2014/main" id="{87F2D429-DE5F-B23F-CDE0-6391A4353CD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楕円 203">
            <a:extLst>
              <a:ext uri="{FF2B5EF4-FFF2-40B4-BE49-F238E27FC236}">
                <a16:creationId xmlns:a16="http://schemas.microsoft.com/office/drawing/2014/main" id="{2D06E2D8-A3C9-6B08-994C-A3C4AFD46EA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楕円 204">
            <a:extLst>
              <a:ext uri="{FF2B5EF4-FFF2-40B4-BE49-F238E27FC236}">
                <a16:creationId xmlns:a16="http://schemas.microsoft.com/office/drawing/2014/main" id="{38C0E508-6999-33F1-78A0-BC779D27DC8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楕円 205">
            <a:extLst>
              <a:ext uri="{FF2B5EF4-FFF2-40B4-BE49-F238E27FC236}">
                <a16:creationId xmlns:a16="http://schemas.microsoft.com/office/drawing/2014/main" id="{399B19EA-E340-47AB-FE81-F2F63949693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楕円 206">
            <a:extLst>
              <a:ext uri="{FF2B5EF4-FFF2-40B4-BE49-F238E27FC236}">
                <a16:creationId xmlns:a16="http://schemas.microsoft.com/office/drawing/2014/main" id="{03EA688E-3B32-A4E9-4A11-7B0D37D5F15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楕円 207">
            <a:extLst>
              <a:ext uri="{FF2B5EF4-FFF2-40B4-BE49-F238E27FC236}">
                <a16:creationId xmlns:a16="http://schemas.microsoft.com/office/drawing/2014/main" id="{580EDDAF-5485-93D6-F025-69A9E5536F0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楕円 208">
            <a:extLst>
              <a:ext uri="{FF2B5EF4-FFF2-40B4-BE49-F238E27FC236}">
                <a16:creationId xmlns:a16="http://schemas.microsoft.com/office/drawing/2014/main" id="{949348F8-7A82-80D4-B54C-3141B6BCA23D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楕円 209">
            <a:extLst>
              <a:ext uri="{FF2B5EF4-FFF2-40B4-BE49-F238E27FC236}">
                <a16:creationId xmlns:a16="http://schemas.microsoft.com/office/drawing/2014/main" id="{F6D67829-1945-4BB2-4005-6D3670A5A17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楕円 210">
            <a:extLst>
              <a:ext uri="{FF2B5EF4-FFF2-40B4-BE49-F238E27FC236}">
                <a16:creationId xmlns:a16="http://schemas.microsoft.com/office/drawing/2014/main" id="{55ED96CF-D9E2-22B9-DDF8-F5E99585AB1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楕円 211">
            <a:extLst>
              <a:ext uri="{FF2B5EF4-FFF2-40B4-BE49-F238E27FC236}">
                <a16:creationId xmlns:a16="http://schemas.microsoft.com/office/drawing/2014/main" id="{E5009761-E1A1-6FB9-EC21-4602F43B3DD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楕円 212">
            <a:extLst>
              <a:ext uri="{FF2B5EF4-FFF2-40B4-BE49-F238E27FC236}">
                <a16:creationId xmlns:a16="http://schemas.microsoft.com/office/drawing/2014/main" id="{97C67841-355A-0700-9052-E240E261DC7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楕円 213">
            <a:extLst>
              <a:ext uri="{FF2B5EF4-FFF2-40B4-BE49-F238E27FC236}">
                <a16:creationId xmlns:a16="http://schemas.microsoft.com/office/drawing/2014/main" id="{076A5C83-0C26-931C-BA2A-AB1A4B7B9BD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楕円 214">
            <a:extLst>
              <a:ext uri="{FF2B5EF4-FFF2-40B4-BE49-F238E27FC236}">
                <a16:creationId xmlns:a16="http://schemas.microsoft.com/office/drawing/2014/main" id="{225DCA7D-E1C5-F531-27ED-114036CD7B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楕円 215">
            <a:extLst>
              <a:ext uri="{FF2B5EF4-FFF2-40B4-BE49-F238E27FC236}">
                <a16:creationId xmlns:a16="http://schemas.microsoft.com/office/drawing/2014/main" id="{40B20C3B-E11C-A887-910E-D7C6F7C8EEE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楕円 216">
            <a:extLst>
              <a:ext uri="{FF2B5EF4-FFF2-40B4-BE49-F238E27FC236}">
                <a16:creationId xmlns:a16="http://schemas.microsoft.com/office/drawing/2014/main" id="{DDF3E5AB-7ADD-E8B8-0F2C-FF071CDC11D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楕円 217">
            <a:extLst>
              <a:ext uri="{FF2B5EF4-FFF2-40B4-BE49-F238E27FC236}">
                <a16:creationId xmlns:a16="http://schemas.microsoft.com/office/drawing/2014/main" id="{0D43F3AB-50FB-881F-EC46-92F85F08B11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楕円 218">
            <a:extLst>
              <a:ext uri="{FF2B5EF4-FFF2-40B4-BE49-F238E27FC236}">
                <a16:creationId xmlns:a16="http://schemas.microsoft.com/office/drawing/2014/main" id="{2AB73841-5ECB-94B7-D8AC-25AD99ABB40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楕円 219">
            <a:extLst>
              <a:ext uri="{FF2B5EF4-FFF2-40B4-BE49-F238E27FC236}">
                <a16:creationId xmlns:a16="http://schemas.microsoft.com/office/drawing/2014/main" id="{7E31BC59-C983-1123-368B-21A46385C5C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楕円 220">
            <a:extLst>
              <a:ext uri="{FF2B5EF4-FFF2-40B4-BE49-F238E27FC236}">
                <a16:creationId xmlns:a16="http://schemas.microsoft.com/office/drawing/2014/main" id="{4A9156D7-3303-C2DC-6738-395654304DC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楕円 221">
            <a:extLst>
              <a:ext uri="{FF2B5EF4-FFF2-40B4-BE49-F238E27FC236}">
                <a16:creationId xmlns:a16="http://schemas.microsoft.com/office/drawing/2014/main" id="{9363928D-E97F-442D-041D-CA870374B49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楕円 222">
            <a:extLst>
              <a:ext uri="{FF2B5EF4-FFF2-40B4-BE49-F238E27FC236}">
                <a16:creationId xmlns:a16="http://schemas.microsoft.com/office/drawing/2014/main" id="{D46AB9E0-638A-7D9B-15ED-8C1FCCD4B01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楕円 223">
            <a:extLst>
              <a:ext uri="{FF2B5EF4-FFF2-40B4-BE49-F238E27FC236}">
                <a16:creationId xmlns:a16="http://schemas.microsoft.com/office/drawing/2014/main" id="{F26C21D6-E05E-DD10-FAC7-D86AA933AC6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楕円 224">
            <a:extLst>
              <a:ext uri="{FF2B5EF4-FFF2-40B4-BE49-F238E27FC236}">
                <a16:creationId xmlns:a16="http://schemas.microsoft.com/office/drawing/2014/main" id="{C8DAFCC4-0223-1C7B-9573-3C479F7FE91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楕円 225">
            <a:extLst>
              <a:ext uri="{FF2B5EF4-FFF2-40B4-BE49-F238E27FC236}">
                <a16:creationId xmlns:a16="http://schemas.microsoft.com/office/drawing/2014/main" id="{391B830B-B210-4542-9E2D-CC0A74042E5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楕円 226">
            <a:extLst>
              <a:ext uri="{FF2B5EF4-FFF2-40B4-BE49-F238E27FC236}">
                <a16:creationId xmlns:a16="http://schemas.microsoft.com/office/drawing/2014/main" id="{DCDA6D04-CA03-6D65-6C26-1ACA5EC8205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楕円 227">
            <a:extLst>
              <a:ext uri="{FF2B5EF4-FFF2-40B4-BE49-F238E27FC236}">
                <a16:creationId xmlns:a16="http://schemas.microsoft.com/office/drawing/2014/main" id="{E4FE8A7A-1FAB-2EC0-FC0F-3F36359EFD7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楕円 228">
            <a:extLst>
              <a:ext uri="{FF2B5EF4-FFF2-40B4-BE49-F238E27FC236}">
                <a16:creationId xmlns:a16="http://schemas.microsoft.com/office/drawing/2014/main" id="{DD1C1CCD-77A0-0EDB-95C4-B5B6EAAEA0D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楕円 229">
            <a:extLst>
              <a:ext uri="{FF2B5EF4-FFF2-40B4-BE49-F238E27FC236}">
                <a16:creationId xmlns:a16="http://schemas.microsoft.com/office/drawing/2014/main" id="{F115B43C-92EF-D34A-14B1-E5B940F76E4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楕円 230">
            <a:extLst>
              <a:ext uri="{FF2B5EF4-FFF2-40B4-BE49-F238E27FC236}">
                <a16:creationId xmlns:a16="http://schemas.microsoft.com/office/drawing/2014/main" id="{C62E1017-7F7F-9BFB-08C8-6B1233C6EBF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楕円 231">
            <a:extLst>
              <a:ext uri="{FF2B5EF4-FFF2-40B4-BE49-F238E27FC236}">
                <a16:creationId xmlns:a16="http://schemas.microsoft.com/office/drawing/2014/main" id="{61F74FA4-943D-C236-85C5-69F702394D9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楕円 232">
            <a:extLst>
              <a:ext uri="{FF2B5EF4-FFF2-40B4-BE49-F238E27FC236}">
                <a16:creationId xmlns:a16="http://schemas.microsoft.com/office/drawing/2014/main" id="{00240147-208E-692F-ED3C-9173710CF56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楕円 233">
            <a:extLst>
              <a:ext uri="{FF2B5EF4-FFF2-40B4-BE49-F238E27FC236}">
                <a16:creationId xmlns:a16="http://schemas.microsoft.com/office/drawing/2014/main" id="{D75283CE-FEDD-3BB4-B46E-4CD6EFA9D58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楕円 234">
            <a:extLst>
              <a:ext uri="{FF2B5EF4-FFF2-40B4-BE49-F238E27FC236}">
                <a16:creationId xmlns:a16="http://schemas.microsoft.com/office/drawing/2014/main" id="{EFCB8CE4-7E8B-B8D3-519C-3F8199A6BCD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楕円 235">
            <a:extLst>
              <a:ext uri="{FF2B5EF4-FFF2-40B4-BE49-F238E27FC236}">
                <a16:creationId xmlns:a16="http://schemas.microsoft.com/office/drawing/2014/main" id="{35890480-A156-2BB1-4E4E-E7DC8B5378E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楕円 236">
            <a:extLst>
              <a:ext uri="{FF2B5EF4-FFF2-40B4-BE49-F238E27FC236}">
                <a16:creationId xmlns:a16="http://schemas.microsoft.com/office/drawing/2014/main" id="{13EA84B8-2E62-AC81-EF97-FF4C3032A48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楕円 237">
            <a:extLst>
              <a:ext uri="{FF2B5EF4-FFF2-40B4-BE49-F238E27FC236}">
                <a16:creationId xmlns:a16="http://schemas.microsoft.com/office/drawing/2014/main" id="{45FA2387-9A4E-E247-9146-D2D3E4B9934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楕円 238">
            <a:extLst>
              <a:ext uri="{FF2B5EF4-FFF2-40B4-BE49-F238E27FC236}">
                <a16:creationId xmlns:a16="http://schemas.microsoft.com/office/drawing/2014/main" id="{A29B6258-CEF2-ED0C-04E9-934B69DF632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楕円 239">
            <a:extLst>
              <a:ext uri="{FF2B5EF4-FFF2-40B4-BE49-F238E27FC236}">
                <a16:creationId xmlns:a16="http://schemas.microsoft.com/office/drawing/2014/main" id="{2C134171-9DB8-1540-220E-C30DD5AFE9F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楕円 240">
            <a:extLst>
              <a:ext uri="{FF2B5EF4-FFF2-40B4-BE49-F238E27FC236}">
                <a16:creationId xmlns:a16="http://schemas.microsoft.com/office/drawing/2014/main" id="{1628C062-DC42-5A05-031E-DE0349F1B79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楕円 241">
            <a:extLst>
              <a:ext uri="{FF2B5EF4-FFF2-40B4-BE49-F238E27FC236}">
                <a16:creationId xmlns:a16="http://schemas.microsoft.com/office/drawing/2014/main" id="{9DCAE13E-66D6-A4A2-4F31-8601A7CB8E2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楕円 242">
            <a:extLst>
              <a:ext uri="{FF2B5EF4-FFF2-40B4-BE49-F238E27FC236}">
                <a16:creationId xmlns:a16="http://schemas.microsoft.com/office/drawing/2014/main" id="{7FBB8243-BE82-430C-A164-01E9B56D141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楕円 243">
            <a:extLst>
              <a:ext uri="{FF2B5EF4-FFF2-40B4-BE49-F238E27FC236}">
                <a16:creationId xmlns:a16="http://schemas.microsoft.com/office/drawing/2014/main" id="{7E16E5DB-17AD-0E6A-5417-75EC4ED71C8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楕円 244">
            <a:extLst>
              <a:ext uri="{FF2B5EF4-FFF2-40B4-BE49-F238E27FC236}">
                <a16:creationId xmlns:a16="http://schemas.microsoft.com/office/drawing/2014/main" id="{C3EC3D45-927E-B882-F133-872C6278EF8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楕円 245">
            <a:extLst>
              <a:ext uri="{FF2B5EF4-FFF2-40B4-BE49-F238E27FC236}">
                <a16:creationId xmlns:a16="http://schemas.microsoft.com/office/drawing/2014/main" id="{09F19EEA-7E32-7864-F47F-612ED2589AE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楕円 246">
            <a:extLst>
              <a:ext uri="{FF2B5EF4-FFF2-40B4-BE49-F238E27FC236}">
                <a16:creationId xmlns:a16="http://schemas.microsoft.com/office/drawing/2014/main" id="{D68F26CF-1B9D-E9F4-BE50-13CB3FBE189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楕円 247">
            <a:extLst>
              <a:ext uri="{FF2B5EF4-FFF2-40B4-BE49-F238E27FC236}">
                <a16:creationId xmlns:a16="http://schemas.microsoft.com/office/drawing/2014/main" id="{D750A86B-DD6C-7168-CA7E-0AF8679A3C0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楕円 248">
            <a:extLst>
              <a:ext uri="{FF2B5EF4-FFF2-40B4-BE49-F238E27FC236}">
                <a16:creationId xmlns:a16="http://schemas.microsoft.com/office/drawing/2014/main" id="{25D76256-FE1C-56E9-64F1-194827B2C0E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楕円 249">
            <a:extLst>
              <a:ext uri="{FF2B5EF4-FFF2-40B4-BE49-F238E27FC236}">
                <a16:creationId xmlns:a16="http://schemas.microsoft.com/office/drawing/2014/main" id="{73F895B7-8589-FB1B-0FA5-42AD288B143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楕円 250">
            <a:extLst>
              <a:ext uri="{FF2B5EF4-FFF2-40B4-BE49-F238E27FC236}">
                <a16:creationId xmlns:a16="http://schemas.microsoft.com/office/drawing/2014/main" id="{C1DE164A-8147-4D8C-7215-00614F17A23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楕円 251">
            <a:extLst>
              <a:ext uri="{FF2B5EF4-FFF2-40B4-BE49-F238E27FC236}">
                <a16:creationId xmlns:a16="http://schemas.microsoft.com/office/drawing/2014/main" id="{78A0D2D5-1178-8CD3-4B39-66084BC97BD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楕円 252">
            <a:extLst>
              <a:ext uri="{FF2B5EF4-FFF2-40B4-BE49-F238E27FC236}">
                <a16:creationId xmlns:a16="http://schemas.microsoft.com/office/drawing/2014/main" id="{477D33CC-AA7F-F67E-9A9B-BA4DED34696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楕円 253">
            <a:extLst>
              <a:ext uri="{FF2B5EF4-FFF2-40B4-BE49-F238E27FC236}">
                <a16:creationId xmlns:a16="http://schemas.microsoft.com/office/drawing/2014/main" id="{B25BD46D-3484-8AEE-24D4-DA17084D352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楕円 254">
            <a:extLst>
              <a:ext uri="{FF2B5EF4-FFF2-40B4-BE49-F238E27FC236}">
                <a16:creationId xmlns:a16="http://schemas.microsoft.com/office/drawing/2014/main" id="{874920C1-0826-1364-58A2-7C5A2429214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楕円 255">
            <a:extLst>
              <a:ext uri="{FF2B5EF4-FFF2-40B4-BE49-F238E27FC236}">
                <a16:creationId xmlns:a16="http://schemas.microsoft.com/office/drawing/2014/main" id="{F091E01C-CD91-4C62-EF7B-1F434601FB2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楕円 256">
            <a:extLst>
              <a:ext uri="{FF2B5EF4-FFF2-40B4-BE49-F238E27FC236}">
                <a16:creationId xmlns:a16="http://schemas.microsoft.com/office/drawing/2014/main" id="{AA611960-326E-9941-5BB5-039D4921830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楕円 257">
            <a:extLst>
              <a:ext uri="{FF2B5EF4-FFF2-40B4-BE49-F238E27FC236}">
                <a16:creationId xmlns:a16="http://schemas.microsoft.com/office/drawing/2014/main" id="{203A008E-54EA-8F1B-2077-99B9F956582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楕円 258">
            <a:extLst>
              <a:ext uri="{FF2B5EF4-FFF2-40B4-BE49-F238E27FC236}">
                <a16:creationId xmlns:a16="http://schemas.microsoft.com/office/drawing/2014/main" id="{73D42D36-29FC-E5E5-CE32-928B3015572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楕円 259">
            <a:extLst>
              <a:ext uri="{FF2B5EF4-FFF2-40B4-BE49-F238E27FC236}">
                <a16:creationId xmlns:a16="http://schemas.microsoft.com/office/drawing/2014/main" id="{7C316391-8132-600B-86B1-A26E6CC9610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楕円 260">
            <a:extLst>
              <a:ext uri="{FF2B5EF4-FFF2-40B4-BE49-F238E27FC236}">
                <a16:creationId xmlns:a16="http://schemas.microsoft.com/office/drawing/2014/main" id="{10850719-8FC4-DB88-9A69-0DFE9A08A33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楕円 261">
            <a:extLst>
              <a:ext uri="{FF2B5EF4-FFF2-40B4-BE49-F238E27FC236}">
                <a16:creationId xmlns:a16="http://schemas.microsoft.com/office/drawing/2014/main" id="{B23F6697-EAA4-7641-C1F2-A92D234F3BB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楕円 262">
            <a:extLst>
              <a:ext uri="{FF2B5EF4-FFF2-40B4-BE49-F238E27FC236}">
                <a16:creationId xmlns:a16="http://schemas.microsoft.com/office/drawing/2014/main" id="{1AC6E725-24C8-E435-208E-61A5F6B39D3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楕円 263">
            <a:extLst>
              <a:ext uri="{FF2B5EF4-FFF2-40B4-BE49-F238E27FC236}">
                <a16:creationId xmlns:a16="http://schemas.microsoft.com/office/drawing/2014/main" id="{27019589-4F85-A203-DFA6-E7C3462ECE8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楕円 264">
            <a:extLst>
              <a:ext uri="{FF2B5EF4-FFF2-40B4-BE49-F238E27FC236}">
                <a16:creationId xmlns:a16="http://schemas.microsoft.com/office/drawing/2014/main" id="{28E5A114-262C-2461-3172-3107BB89CF9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楕円 265">
            <a:extLst>
              <a:ext uri="{FF2B5EF4-FFF2-40B4-BE49-F238E27FC236}">
                <a16:creationId xmlns:a16="http://schemas.microsoft.com/office/drawing/2014/main" id="{B7E53E52-951B-EC59-07EF-0F92A8ADDB1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楕円 266">
            <a:extLst>
              <a:ext uri="{FF2B5EF4-FFF2-40B4-BE49-F238E27FC236}">
                <a16:creationId xmlns:a16="http://schemas.microsoft.com/office/drawing/2014/main" id="{AB8D4335-BA41-88FF-88CF-E5D55E46CC2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楕円 267">
            <a:extLst>
              <a:ext uri="{FF2B5EF4-FFF2-40B4-BE49-F238E27FC236}">
                <a16:creationId xmlns:a16="http://schemas.microsoft.com/office/drawing/2014/main" id="{F7A85B24-BE73-52CC-009F-6C78CA73297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楕円 268">
            <a:extLst>
              <a:ext uri="{FF2B5EF4-FFF2-40B4-BE49-F238E27FC236}">
                <a16:creationId xmlns:a16="http://schemas.microsoft.com/office/drawing/2014/main" id="{6D11572B-B5A7-8F92-2E7A-CE0045FCE4F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楕円 269">
            <a:extLst>
              <a:ext uri="{FF2B5EF4-FFF2-40B4-BE49-F238E27FC236}">
                <a16:creationId xmlns:a16="http://schemas.microsoft.com/office/drawing/2014/main" id="{2D204302-9387-4E05-E1F6-384D12329BB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楕円 270">
            <a:extLst>
              <a:ext uri="{FF2B5EF4-FFF2-40B4-BE49-F238E27FC236}">
                <a16:creationId xmlns:a16="http://schemas.microsoft.com/office/drawing/2014/main" id="{5726E944-AB64-DFBA-6520-63711698539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楕円 271">
            <a:extLst>
              <a:ext uri="{FF2B5EF4-FFF2-40B4-BE49-F238E27FC236}">
                <a16:creationId xmlns:a16="http://schemas.microsoft.com/office/drawing/2014/main" id="{9A921C8C-C32B-E5D0-5CB8-B2E665A6D60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楕円 272">
            <a:extLst>
              <a:ext uri="{FF2B5EF4-FFF2-40B4-BE49-F238E27FC236}">
                <a16:creationId xmlns:a16="http://schemas.microsoft.com/office/drawing/2014/main" id="{ED56474F-6BDF-59E3-5D47-C057CC0B8FC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楕円 273">
            <a:extLst>
              <a:ext uri="{FF2B5EF4-FFF2-40B4-BE49-F238E27FC236}">
                <a16:creationId xmlns:a16="http://schemas.microsoft.com/office/drawing/2014/main" id="{670E2C34-6473-AE8C-A17D-259AF46CDE2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楕円 274">
            <a:extLst>
              <a:ext uri="{FF2B5EF4-FFF2-40B4-BE49-F238E27FC236}">
                <a16:creationId xmlns:a16="http://schemas.microsoft.com/office/drawing/2014/main" id="{F10EC5F3-9510-6914-253D-44A76DCC814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楕円 275">
            <a:extLst>
              <a:ext uri="{FF2B5EF4-FFF2-40B4-BE49-F238E27FC236}">
                <a16:creationId xmlns:a16="http://schemas.microsoft.com/office/drawing/2014/main" id="{C52D0005-4FA1-D310-34EB-78BC2B89BF4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楕円 276">
            <a:extLst>
              <a:ext uri="{FF2B5EF4-FFF2-40B4-BE49-F238E27FC236}">
                <a16:creationId xmlns:a16="http://schemas.microsoft.com/office/drawing/2014/main" id="{0680A455-037C-B4DB-7578-7510FF56C83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楕円 277">
            <a:extLst>
              <a:ext uri="{FF2B5EF4-FFF2-40B4-BE49-F238E27FC236}">
                <a16:creationId xmlns:a16="http://schemas.microsoft.com/office/drawing/2014/main" id="{220CB585-6344-B4FD-73AF-EB761E7B3F1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楕円 278">
            <a:extLst>
              <a:ext uri="{FF2B5EF4-FFF2-40B4-BE49-F238E27FC236}">
                <a16:creationId xmlns:a16="http://schemas.microsoft.com/office/drawing/2014/main" id="{C9069883-84A4-C74D-282B-84864291824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楕円 279">
            <a:extLst>
              <a:ext uri="{FF2B5EF4-FFF2-40B4-BE49-F238E27FC236}">
                <a16:creationId xmlns:a16="http://schemas.microsoft.com/office/drawing/2014/main" id="{950EBC67-B98D-2D01-7491-12E6F53D4C6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楕円 280">
            <a:extLst>
              <a:ext uri="{FF2B5EF4-FFF2-40B4-BE49-F238E27FC236}">
                <a16:creationId xmlns:a16="http://schemas.microsoft.com/office/drawing/2014/main" id="{B0242826-60CE-3DC8-D469-B09A2C4A1D5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楕円 281">
            <a:extLst>
              <a:ext uri="{FF2B5EF4-FFF2-40B4-BE49-F238E27FC236}">
                <a16:creationId xmlns:a16="http://schemas.microsoft.com/office/drawing/2014/main" id="{6FC18EA4-2255-3A63-968F-552159D19D2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楕円 282">
            <a:extLst>
              <a:ext uri="{FF2B5EF4-FFF2-40B4-BE49-F238E27FC236}">
                <a16:creationId xmlns:a16="http://schemas.microsoft.com/office/drawing/2014/main" id="{2941A5C2-93BE-68AE-FEAE-C639A69BA06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楕円 283">
            <a:extLst>
              <a:ext uri="{FF2B5EF4-FFF2-40B4-BE49-F238E27FC236}">
                <a16:creationId xmlns:a16="http://schemas.microsoft.com/office/drawing/2014/main" id="{614CB024-6DBD-4FBB-27AC-D104DD0195B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楕円 284">
            <a:extLst>
              <a:ext uri="{FF2B5EF4-FFF2-40B4-BE49-F238E27FC236}">
                <a16:creationId xmlns:a16="http://schemas.microsoft.com/office/drawing/2014/main" id="{004B1BE5-2A45-5ECD-2BB8-216968994B0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楕円 285">
            <a:extLst>
              <a:ext uri="{FF2B5EF4-FFF2-40B4-BE49-F238E27FC236}">
                <a16:creationId xmlns:a16="http://schemas.microsoft.com/office/drawing/2014/main" id="{6C8BC924-2954-FDA8-A402-62384404658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楕円 286">
            <a:extLst>
              <a:ext uri="{FF2B5EF4-FFF2-40B4-BE49-F238E27FC236}">
                <a16:creationId xmlns:a16="http://schemas.microsoft.com/office/drawing/2014/main" id="{A0EBD95C-1279-16D6-0E3B-F62928DFF79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楕円 287">
            <a:extLst>
              <a:ext uri="{FF2B5EF4-FFF2-40B4-BE49-F238E27FC236}">
                <a16:creationId xmlns:a16="http://schemas.microsoft.com/office/drawing/2014/main" id="{AC6956E3-ABEC-9EB7-AAB6-B9BEBCAF6C2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楕円 288">
            <a:extLst>
              <a:ext uri="{FF2B5EF4-FFF2-40B4-BE49-F238E27FC236}">
                <a16:creationId xmlns:a16="http://schemas.microsoft.com/office/drawing/2014/main" id="{20EA809D-F83D-71E3-5A91-159F81418E8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楕円 289">
            <a:extLst>
              <a:ext uri="{FF2B5EF4-FFF2-40B4-BE49-F238E27FC236}">
                <a16:creationId xmlns:a16="http://schemas.microsoft.com/office/drawing/2014/main" id="{7B0B3E53-5754-D9F1-EF91-1EB77918FC4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楕円 290">
            <a:extLst>
              <a:ext uri="{FF2B5EF4-FFF2-40B4-BE49-F238E27FC236}">
                <a16:creationId xmlns:a16="http://schemas.microsoft.com/office/drawing/2014/main" id="{A2431F85-A46C-B2BD-5254-2791F5A94D7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楕円 291">
            <a:extLst>
              <a:ext uri="{FF2B5EF4-FFF2-40B4-BE49-F238E27FC236}">
                <a16:creationId xmlns:a16="http://schemas.microsoft.com/office/drawing/2014/main" id="{52251FD2-BD67-7382-C284-573407EE77A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楕円 292">
            <a:extLst>
              <a:ext uri="{FF2B5EF4-FFF2-40B4-BE49-F238E27FC236}">
                <a16:creationId xmlns:a16="http://schemas.microsoft.com/office/drawing/2014/main" id="{853C6F98-9B82-7739-5EBE-42D742742A4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4" name="楕円 293">
            <a:extLst>
              <a:ext uri="{FF2B5EF4-FFF2-40B4-BE49-F238E27FC236}">
                <a16:creationId xmlns:a16="http://schemas.microsoft.com/office/drawing/2014/main" id="{CF6F7354-29F7-8E6B-021E-BFE7DBD19F4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楕円 294">
            <a:extLst>
              <a:ext uri="{FF2B5EF4-FFF2-40B4-BE49-F238E27FC236}">
                <a16:creationId xmlns:a16="http://schemas.microsoft.com/office/drawing/2014/main" id="{EC9F345B-9D17-B689-C8E0-1CD9AAE49F1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6" name="楕円 295">
            <a:extLst>
              <a:ext uri="{FF2B5EF4-FFF2-40B4-BE49-F238E27FC236}">
                <a16:creationId xmlns:a16="http://schemas.microsoft.com/office/drawing/2014/main" id="{F511BCF6-53EF-DD7A-8A8B-F43583B412F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7" name="楕円 296">
            <a:extLst>
              <a:ext uri="{FF2B5EF4-FFF2-40B4-BE49-F238E27FC236}">
                <a16:creationId xmlns:a16="http://schemas.microsoft.com/office/drawing/2014/main" id="{795D833B-EDDB-093B-DFA3-B5C53C48A0E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8" name="楕円 297">
            <a:extLst>
              <a:ext uri="{FF2B5EF4-FFF2-40B4-BE49-F238E27FC236}">
                <a16:creationId xmlns:a16="http://schemas.microsoft.com/office/drawing/2014/main" id="{6E2E2616-3E09-346D-E2A3-650289CE6A0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楕円 298">
            <a:extLst>
              <a:ext uri="{FF2B5EF4-FFF2-40B4-BE49-F238E27FC236}">
                <a16:creationId xmlns:a16="http://schemas.microsoft.com/office/drawing/2014/main" id="{45B69335-1680-39FD-88A1-C16EDD82A49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楕円 299">
            <a:extLst>
              <a:ext uri="{FF2B5EF4-FFF2-40B4-BE49-F238E27FC236}">
                <a16:creationId xmlns:a16="http://schemas.microsoft.com/office/drawing/2014/main" id="{C077BDBB-EC77-C830-794C-7921789C347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楕円 300">
            <a:extLst>
              <a:ext uri="{FF2B5EF4-FFF2-40B4-BE49-F238E27FC236}">
                <a16:creationId xmlns:a16="http://schemas.microsoft.com/office/drawing/2014/main" id="{EFADCE7D-EFBB-20E6-6658-4D57AD57B80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楕円 301">
            <a:extLst>
              <a:ext uri="{FF2B5EF4-FFF2-40B4-BE49-F238E27FC236}">
                <a16:creationId xmlns:a16="http://schemas.microsoft.com/office/drawing/2014/main" id="{95076597-2E50-49C7-A57B-DB0ACDF29F3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楕円 302">
            <a:extLst>
              <a:ext uri="{FF2B5EF4-FFF2-40B4-BE49-F238E27FC236}">
                <a16:creationId xmlns:a16="http://schemas.microsoft.com/office/drawing/2014/main" id="{DEF2A16B-2F33-A128-0331-B5A213851F8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楕円 303">
            <a:extLst>
              <a:ext uri="{FF2B5EF4-FFF2-40B4-BE49-F238E27FC236}">
                <a16:creationId xmlns:a16="http://schemas.microsoft.com/office/drawing/2014/main" id="{A154828E-B483-7887-C6E3-CFBC47EFBE4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楕円 304">
            <a:extLst>
              <a:ext uri="{FF2B5EF4-FFF2-40B4-BE49-F238E27FC236}">
                <a16:creationId xmlns:a16="http://schemas.microsoft.com/office/drawing/2014/main" id="{104355EE-961F-A499-6DBE-821E121218B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楕円 305">
            <a:extLst>
              <a:ext uri="{FF2B5EF4-FFF2-40B4-BE49-F238E27FC236}">
                <a16:creationId xmlns:a16="http://schemas.microsoft.com/office/drawing/2014/main" id="{B8F69ED3-7C09-A8E1-E637-1F34F61AEE2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楕円 306">
            <a:extLst>
              <a:ext uri="{FF2B5EF4-FFF2-40B4-BE49-F238E27FC236}">
                <a16:creationId xmlns:a16="http://schemas.microsoft.com/office/drawing/2014/main" id="{474DD484-4AD6-C5F2-7AE7-2210AC07A3F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楕円 307">
            <a:extLst>
              <a:ext uri="{FF2B5EF4-FFF2-40B4-BE49-F238E27FC236}">
                <a16:creationId xmlns:a16="http://schemas.microsoft.com/office/drawing/2014/main" id="{A6616940-88E2-DA18-33EB-779102EE650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楕円 308">
            <a:extLst>
              <a:ext uri="{FF2B5EF4-FFF2-40B4-BE49-F238E27FC236}">
                <a16:creationId xmlns:a16="http://schemas.microsoft.com/office/drawing/2014/main" id="{FE141C95-B446-57E1-A36B-C7EFD434C40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楕円 309">
            <a:extLst>
              <a:ext uri="{FF2B5EF4-FFF2-40B4-BE49-F238E27FC236}">
                <a16:creationId xmlns:a16="http://schemas.microsoft.com/office/drawing/2014/main" id="{9F5159B9-5F32-9AA1-66DF-66B944DE0C4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楕円 310">
            <a:extLst>
              <a:ext uri="{FF2B5EF4-FFF2-40B4-BE49-F238E27FC236}">
                <a16:creationId xmlns:a16="http://schemas.microsoft.com/office/drawing/2014/main" id="{913D8B5D-23C9-FAFE-994C-DAB047FBDE5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2" name="楕円 311">
            <a:extLst>
              <a:ext uri="{FF2B5EF4-FFF2-40B4-BE49-F238E27FC236}">
                <a16:creationId xmlns:a16="http://schemas.microsoft.com/office/drawing/2014/main" id="{34D5AA4E-B05B-1805-F483-D3435CB32E7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3" name="楕円 312">
            <a:extLst>
              <a:ext uri="{FF2B5EF4-FFF2-40B4-BE49-F238E27FC236}">
                <a16:creationId xmlns:a16="http://schemas.microsoft.com/office/drawing/2014/main" id="{003985B2-0872-2313-5CBA-45D17B54858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楕円 313">
            <a:extLst>
              <a:ext uri="{FF2B5EF4-FFF2-40B4-BE49-F238E27FC236}">
                <a16:creationId xmlns:a16="http://schemas.microsoft.com/office/drawing/2014/main" id="{BABB2912-9609-C630-CFF6-C28FEA6E6CF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5" name="楕円 314">
            <a:extLst>
              <a:ext uri="{FF2B5EF4-FFF2-40B4-BE49-F238E27FC236}">
                <a16:creationId xmlns:a16="http://schemas.microsoft.com/office/drawing/2014/main" id="{FEA8FD2E-699F-A865-88A9-7BBD8BC4A95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6" name="楕円 315">
            <a:extLst>
              <a:ext uri="{FF2B5EF4-FFF2-40B4-BE49-F238E27FC236}">
                <a16:creationId xmlns:a16="http://schemas.microsoft.com/office/drawing/2014/main" id="{0D90E112-8780-50A0-E1E3-D02B75F0626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7" name="楕円 316">
            <a:extLst>
              <a:ext uri="{FF2B5EF4-FFF2-40B4-BE49-F238E27FC236}">
                <a16:creationId xmlns:a16="http://schemas.microsoft.com/office/drawing/2014/main" id="{7D9757C9-12A5-DC12-E34E-1F520809C5F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楕円 317">
            <a:extLst>
              <a:ext uri="{FF2B5EF4-FFF2-40B4-BE49-F238E27FC236}">
                <a16:creationId xmlns:a16="http://schemas.microsoft.com/office/drawing/2014/main" id="{0F91368D-18D5-308A-6D51-6011B031B0E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9" name="楕円 318">
            <a:extLst>
              <a:ext uri="{FF2B5EF4-FFF2-40B4-BE49-F238E27FC236}">
                <a16:creationId xmlns:a16="http://schemas.microsoft.com/office/drawing/2014/main" id="{E95E3CB2-5E5D-F171-457D-DB25FC83209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0" name="楕円 319">
            <a:extLst>
              <a:ext uri="{FF2B5EF4-FFF2-40B4-BE49-F238E27FC236}">
                <a16:creationId xmlns:a16="http://schemas.microsoft.com/office/drawing/2014/main" id="{27A9CB78-E4C9-AFEB-DE8F-83EF24A400B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1" name="楕円 320">
            <a:extLst>
              <a:ext uri="{FF2B5EF4-FFF2-40B4-BE49-F238E27FC236}">
                <a16:creationId xmlns:a16="http://schemas.microsoft.com/office/drawing/2014/main" id="{7B2916D5-8BEA-37FB-88FC-14A1B7054F3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楕円 321">
            <a:extLst>
              <a:ext uri="{FF2B5EF4-FFF2-40B4-BE49-F238E27FC236}">
                <a16:creationId xmlns:a16="http://schemas.microsoft.com/office/drawing/2014/main" id="{B176B577-C3A2-4F8B-52F4-FD56A34B182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楕円 322">
            <a:extLst>
              <a:ext uri="{FF2B5EF4-FFF2-40B4-BE49-F238E27FC236}">
                <a16:creationId xmlns:a16="http://schemas.microsoft.com/office/drawing/2014/main" id="{DF62259D-1CF5-BCAB-BDA5-BF996F61B06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4" name="楕円 323">
            <a:extLst>
              <a:ext uri="{FF2B5EF4-FFF2-40B4-BE49-F238E27FC236}">
                <a16:creationId xmlns:a16="http://schemas.microsoft.com/office/drawing/2014/main" id="{66D973DB-7FA9-3683-2F71-917DBA7BF78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5" name="楕円 324">
            <a:extLst>
              <a:ext uri="{FF2B5EF4-FFF2-40B4-BE49-F238E27FC236}">
                <a16:creationId xmlns:a16="http://schemas.microsoft.com/office/drawing/2014/main" id="{AD4360D0-9F92-08A3-0061-7A72B58459D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6" name="楕円 325">
            <a:extLst>
              <a:ext uri="{FF2B5EF4-FFF2-40B4-BE49-F238E27FC236}">
                <a16:creationId xmlns:a16="http://schemas.microsoft.com/office/drawing/2014/main" id="{3528A099-1D94-666C-A60B-1394E708387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楕円 326">
            <a:extLst>
              <a:ext uri="{FF2B5EF4-FFF2-40B4-BE49-F238E27FC236}">
                <a16:creationId xmlns:a16="http://schemas.microsoft.com/office/drawing/2014/main" id="{AC254B31-B47C-EF87-1DDE-2570587BCEC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楕円 327">
            <a:extLst>
              <a:ext uri="{FF2B5EF4-FFF2-40B4-BE49-F238E27FC236}">
                <a16:creationId xmlns:a16="http://schemas.microsoft.com/office/drawing/2014/main" id="{888DF70A-1849-80D1-8758-4C0E26D352B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楕円 328">
            <a:extLst>
              <a:ext uri="{FF2B5EF4-FFF2-40B4-BE49-F238E27FC236}">
                <a16:creationId xmlns:a16="http://schemas.microsoft.com/office/drawing/2014/main" id="{2B0B6574-945B-3701-4F42-B831EE5236C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楕円 329">
            <a:extLst>
              <a:ext uri="{FF2B5EF4-FFF2-40B4-BE49-F238E27FC236}">
                <a16:creationId xmlns:a16="http://schemas.microsoft.com/office/drawing/2014/main" id="{A5F09FCD-FE86-9927-C1C2-EF48BEE4FEB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楕円 330">
            <a:extLst>
              <a:ext uri="{FF2B5EF4-FFF2-40B4-BE49-F238E27FC236}">
                <a16:creationId xmlns:a16="http://schemas.microsoft.com/office/drawing/2014/main" id="{23955873-81B3-BC77-6A5B-BE9099229E7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楕円 331">
            <a:extLst>
              <a:ext uri="{FF2B5EF4-FFF2-40B4-BE49-F238E27FC236}">
                <a16:creationId xmlns:a16="http://schemas.microsoft.com/office/drawing/2014/main" id="{A07B245B-714A-CA7D-E32E-596DFCFD475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楕円 332">
            <a:extLst>
              <a:ext uri="{FF2B5EF4-FFF2-40B4-BE49-F238E27FC236}">
                <a16:creationId xmlns:a16="http://schemas.microsoft.com/office/drawing/2014/main" id="{9E1B9AF2-7D4E-FCE9-B569-B93DE56685C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楕円 333">
            <a:extLst>
              <a:ext uri="{FF2B5EF4-FFF2-40B4-BE49-F238E27FC236}">
                <a16:creationId xmlns:a16="http://schemas.microsoft.com/office/drawing/2014/main" id="{E0A92EFF-12CB-FE0D-E49D-271FBFE8834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楕円 334">
            <a:extLst>
              <a:ext uri="{FF2B5EF4-FFF2-40B4-BE49-F238E27FC236}">
                <a16:creationId xmlns:a16="http://schemas.microsoft.com/office/drawing/2014/main" id="{B8ACD6CC-A75F-6277-0F7F-4A5608B858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6" name="楕円 335">
            <a:extLst>
              <a:ext uri="{FF2B5EF4-FFF2-40B4-BE49-F238E27FC236}">
                <a16:creationId xmlns:a16="http://schemas.microsoft.com/office/drawing/2014/main" id="{D69B41B4-4B28-0A2B-9216-EA4E10EC85F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7" name="楕円 336">
            <a:extLst>
              <a:ext uri="{FF2B5EF4-FFF2-40B4-BE49-F238E27FC236}">
                <a16:creationId xmlns:a16="http://schemas.microsoft.com/office/drawing/2014/main" id="{40E9D36F-EB74-166C-CA72-5E4C227300A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8" name="楕円 337">
            <a:extLst>
              <a:ext uri="{FF2B5EF4-FFF2-40B4-BE49-F238E27FC236}">
                <a16:creationId xmlns:a16="http://schemas.microsoft.com/office/drawing/2014/main" id="{5A6C287C-B4B0-DEC9-D7B4-B955D9E557D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楕円 338">
            <a:extLst>
              <a:ext uri="{FF2B5EF4-FFF2-40B4-BE49-F238E27FC236}">
                <a16:creationId xmlns:a16="http://schemas.microsoft.com/office/drawing/2014/main" id="{9E6362FB-D568-AA4E-638F-C7FCEC179B2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楕円 339">
            <a:extLst>
              <a:ext uri="{FF2B5EF4-FFF2-40B4-BE49-F238E27FC236}">
                <a16:creationId xmlns:a16="http://schemas.microsoft.com/office/drawing/2014/main" id="{8FA027DB-D58D-67E2-19EC-13A43E2B6EA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楕円 340">
            <a:extLst>
              <a:ext uri="{FF2B5EF4-FFF2-40B4-BE49-F238E27FC236}">
                <a16:creationId xmlns:a16="http://schemas.microsoft.com/office/drawing/2014/main" id="{D439069F-B793-2A73-65CD-B62F1AAE75F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楕円 341">
            <a:extLst>
              <a:ext uri="{FF2B5EF4-FFF2-40B4-BE49-F238E27FC236}">
                <a16:creationId xmlns:a16="http://schemas.microsoft.com/office/drawing/2014/main" id="{10F8D6E3-188D-FC6C-F6FF-7024DA3024A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楕円 342">
            <a:extLst>
              <a:ext uri="{FF2B5EF4-FFF2-40B4-BE49-F238E27FC236}">
                <a16:creationId xmlns:a16="http://schemas.microsoft.com/office/drawing/2014/main" id="{75D3523B-D670-794D-34F1-3E0D1BA3414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楕円 343">
            <a:extLst>
              <a:ext uri="{FF2B5EF4-FFF2-40B4-BE49-F238E27FC236}">
                <a16:creationId xmlns:a16="http://schemas.microsoft.com/office/drawing/2014/main" id="{F2ADC682-E92A-FB04-94D4-C7A98471DBF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楕円 344">
            <a:extLst>
              <a:ext uri="{FF2B5EF4-FFF2-40B4-BE49-F238E27FC236}">
                <a16:creationId xmlns:a16="http://schemas.microsoft.com/office/drawing/2014/main" id="{80921721-827D-2F13-E2EF-DD4EB548E4C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楕円 345">
            <a:extLst>
              <a:ext uri="{FF2B5EF4-FFF2-40B4-BE49-F238E27FC236}">
                <a16:creationId xmlns:a16="http://schemas.microsoft.com/office/drawing/2014/main" id="{640A0A25-75E3-FB9F-0274-531962643A8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楕円 346">
            <a:extLst>
              <a:ext uri="{FF2B5EF4-FFF2-40B4-BE49-F238E27FC236}">
                <a16:creationId xmlns:a16="http://schemas.microsoft.com/office/drawing/2014/main" id="{88400183-A502-62D8-9772-82CC65C2C6F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楕円 347">
            <a:extLst>
              <a:ext uri="{FF2B5EF4-FFF2-40B4-BE49-F238E27FC236}">
                <a16:creationId xmlns:a16="http://schemas.microsoft.com/office/drawing/2014/main" id="{46087B5C-0182-CE66-BE0D-4B0EFC1CC7A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9" name="楕円 348">
            <a:extLst>
              <a:ext uri="{FF2B5EF4-FFF2-40B4-BE49-F238E27FC236}">
                <a16:creationId xmlns:a16="http://schemas.microsoft.com/office/drawing/2014/main" id="{299EA88E-0B8C-B5D9-40EC-55A3E618992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楕円 349">
            <a:extLst>
              <a:ext uri="{FF2B5EF4-FFF2-40B4-BE49-F238E27FC236}">
                <a16:creationId xmlns:a16="http://schemas.microsoft.com/office/drawing/2014/main" id="{7CA17A7D-40F1-A15D-2424-87A5BFDDF21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1" name="楕円 350">
            <a:extLst>
              <a:ext uri="{FF2B5EF4-FFF2-40B4-BE49-F238E27FC236}">
                <a16:creationId xmlns:a16="http://schemas.microsoft.com/office/drawing/2014/main" id="{7EA2928F-8254-672E-12F9-683DFC3D28A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2" name="楕円 351">
            <a:extLst>
              <a:ext uri="{FF2B5EF4-FFF2-40B4-BE49-F238E27FC236}">
                <a16:creationId xmlns:a16="http://schemas.microsoft.com/office/drawing/2014/main" id="{8C13D6F0-0275-AA85-9F01-90715108AE4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3" name="楕円 352">
            <a:extLst>
              <a:ext uri="{FF2B5EF4-FFF2-40B4-BE49-F238E27FC236}">
                <a16:creationId xmlns:a16="http://schemas.microsoft.com/office/drawing/2014/main" id="{DFE087BC-C9DE-FBD8-2C0A-EEC6E868675E}"/>
              </a:ext>
            </a:extLst>
          </p:cNvPr>
          <p:cNvSpPr/>
          <p:nvPr/>
        </p:nvSpPr>
        <p:spPr>
          <a:xfrm>
            <a:off x="-646831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4" name="楕円 353">
            <a:extLst>
              <a:ext uri="{FF2B5EF4-FFF2-40B4-BE49-F238E27FC236}">
                <a16:creationId xmlns:a16="http://schemas.microsoft.com/office/drawing/2014/main" id="{23AD1129-8034-5FD4-0369-B9F1F977124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5" name="楕円 354">
            <a:extLst>
              <a:ext uri="{FF2B5EF4-FFF2-40B4-BE49-F238E27FC236}">
                <a16:creationId xmlns:a16="http://schemas.microsoft.com/office/drawing/2014/main" id="{F750C433-E170-BC63-06B3-871CB82C81B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楕円 355">
            <a:extLst>
              <a:ext uri="{FF2B5EF4-FFF2-40B4-BE49-F238E27FC236}">
                <a16:creationId xmlns:a16="http://schemas.microsoft.com/office/drawing/2014/main" id="{7991CBD6-7261-251D-272E-4E4038368E1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7" name="楕円 356">
            <a:extLst>
              <a:ext uri="{FF2B5EF4-FFF2-40B4-BE49-F238E27FC236}">
                <a16:creationId xmlns:a16="http://schemas.microsoft.com/office/drawing/2014/main" id="{25B29549-7D57-7CE7-9EA3-5F9F3F36CE9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楕円 357">
            <a:extLst>
              <a:ext uri="{FF2B5EF4-FFF2-40B4-BE49-F238E27FC236}">
                <a16:creationId xmlns:a16="http://schemas.microsoft.com/office/drawing/2014/main" id="{AAEC3528-9441-FEB3-2ADE-F8069188C21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楕円 358">
            <a:extLst>
              <a:ext uri="{FF2B5EF4-FFF2-40B4-BE49-F238E27FC236}">
                <a16:creationId xmlns:a16="http://schemas.microsoft.com/office/drawing/2014/main" id="{5F8BADC9-5783-4639-B156-D803F7BBE13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楕円 359">
            <a:extLst>
              <a:ext uri="{FF2B5EF4-FFF2-40B4-BE49-F238E27FC236}">
                <a16:creationId xmlns:a16="http://schemas.microsoft.com/office/drawing/2014/main" id="{42518897-484A-2383-1FD6-AC837DDA9DB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楕円 360">
            <a:extLst>
              <a:ext uri="{FF2B5EF4-FFF2-40B4-BE49-F238E27FC236}">
                <a16:creationId xmlns:a16="http://schemas.microsoft.com/office/drawing/2014/main" id="{2EE20451-FEDD-8959-4C14-8D0D12CAC71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楕円 361">
            <a:extLst>
              <a:ext uri="{FF2B5EF4-FFF2-40B4-BE49-F238E27FC236}">
                <a16:creationId xmlns:a16="http://schemas.microsoft.com/office/drawing/2014/main" id="{0F02FBC4-A77B-7AB4-ACAA-2EA283CA98F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楕円 362">
            <a:extLst>
              <a:ext uri="{FF2B5EF4-FFF2-40B4-BE49-F238E27FC236}">
                <a16:creationId xmlns:a16="http://schemas.microsoft.com/office/drawing/2014/main" id="{72F66D31-FEBA-E23B-3F60-F13550D30B7A}"/>
              </a:ext>
            </a:extLst>
          </p:cNvPr>
          <p:cNvSpPr/>
          <p:nvPr/>
        </p:nvSpPr>
        <p:spPr>
          <a:xfrm>
            <a:off x="-636819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楕円 363">
            <a:extLst>
              <a:ext uri="{FF2B5EF4-FFF2-40B4-BE49-F238E27FC236}">
                <a16:creationId xmlns:a16="http://schemas.microsoft.com/office/drawing/2014/main" id="{626D954E-D459-BDF6-C954-7E608718344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楕円 364">
            <a:extLst>
              <a:ext uri="{FF2B5EF4-FFF2-40B4-BE49-F238E27FC236}">
                <a16:creationId xmlns:a16="http://schemas.microsoft.com/office/drawing/2014/main" id="{03E0EB46-D99A-49FD-AA1C-BC2303670B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楕円 365">
            <a:extLst>
              <a:ext uri="{FF2B5EF4-FFF2-40B4-BE49-F238E27FC236}">
                <a16:creationId xmlns:a16="http://schemas.microsoft.com/office/drawing/2014/main" id="{CB8949EC-3433-F4F8-E3A0-D0F86002D1A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楕円 366">
            <a:extLst>
              <a:ext uri="{FF2B5EF4-FFF2-40B4-BE49-F238E27FC236}">
                <a16:creationId xmlns:a16="http://schemas.microsoft.com/office/drawing/2014/main" id="{644F05EE-8E98-347A-4BF5-15DFECBF1B1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楕円 367">
            <a:extLst>
              <a:ext uri="{FF2B5EF4-FFF2-40B4-BE49-F238E27FC236}">
                <a16:creationId xmlns:a16="http://schemas.microsoft.com/office/drawing/2014/main" id="{4DCB1540-F3D0-7A51-FBFD-E8A4B978BC6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楕円 368">
            <a:extLst>
              <a:ext uri="{FF2B5EF4-FFF2-40B4-BE49-F238E27FC236}">
                <a16:creationId xmlns:a16="http://schemas.microsoft.com/office/drawing/2014/main" id="{7C9030C8-0370-40B1-D0D9-52BC1892560D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0" name="楕円 369">
            <a:extLst>
              <a:ext uri="{FF2B5EF4-FFF2-40B4-BE49-F238E27FC236}">
                <a16:creationId xmlns:a16="http://schemas.microsoft.com/office/drawing/2014/main" id="{9E8BB4F6-2C28-020F-634B-CCA2E949D29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1" name="楕円 370">
            <a:extLst>
              <a:ext uri="{FF2B5EF4-FFF2-40B4-BE49-F238E27FC236}">
                <a16:creationId xmlns:a16="http://schemas.microsoft.com/office/drawing/2014/main" id="{1253214B-7A00-66F0-0D9A-4564485F83D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2" name="楕円 371">
            <a:extLst>
              <a:ext uri="{FF2B5EF4-FFF2-40B4-BE49-F238E27FC236}">
                <a16:creationId xmlns:a16="http://schemas.microsoft.com/office/drawing/2014/main" id="{711D1C64-BE7A-44CD-E561-D87B1AC4C65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3" name="楕円 372">
            <a:extLst>
              <a:ext uri="{FF2B5EF4-FFF2-40B4-BE49-F238E27FC236}">
                <a16:creationId xmlns:a16="http://schemas.microsoft.com/office/drawing/2014/main" id="{D808F61E-FEFD-DA8B-BAB4-B04E8B5463A1}"/>
              </a:ext>
            </a:extLst>
          </p:cNvPr>
          <p:cNvSpPr/>
          <p:nvPr/>
        </p:nvSpPr>
        <p:spPr>
          <a:xfrm>
            <a:off x="-636819" y="3440653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4" name="楕円 373">
            <a:extLst>
              <a:ext uri="{FF2B5EF4-FFF2-40B4-BE49-F238E27FC236}">
                <a16:creationId xmlns:a16="http://schemas.microsoft.com/office/drawing/2014/main" id="{F8F30AD5-7994-FE84-78F1-0DC370E6AA8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5" name="楕円 374">
            <a:extLst>
              <a:ext uri="{FF2B5EF4-FFF2-40B4-BE49-F238E27FC236}">
                <a16:creationId xmlns:a16="http://schemas.microsoft.com/office/drawing/2014/main" id="{AB0AF6B0-DA0F-3D47-880D-F101493881F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6" name="楕円 375">
            <a:extLst>
              <a:ext uri="{FF2B5EF4-FFF2-40B4-BE49-F238E27FC236}">
                <a16:creationId xmlns:a16="http://schemas.microsoft.com/office/drawing/2014/main" id="{8C8736CC-20CD-C534-8ABA-562B35D8EB3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7" name="楕円 376">
            <a:extLst>
              <a:ext uri="{FF2B5EF4-FFF2-40B4-BE49-F238E27FC236}">
                <a16:creationId xmlns:a16="http://schemas.microsoft.com/office/drawing/2014/main" id="{CE196526-C5BC-B688-7D7B-A54758BA05F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楕円 377">
            <a:extLst>
              <a:ext uri="{FF2B5EF4-FFF2-40B4-BE49-F238E27FC236}">
                <a16:creationId xmlns:a16="http://schemas.microsoft.com/office/drawing/2014/main" id="{74EC2257-352B-785F-179B-E154C2020B4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9" name="楕円 378">
            <a:extLst>
              <a:ext uri="{FF2B5EF4-FFF2-40B4-BE49-F238E27FC236}">
                <a16:creationId xmlns:a16="http://schemas.microsoft.com/office/drawing/2014/main" id="{7B38D639-532A-C1BE-B829-2A02FA3F0DC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0" name="楕円 379">
            <a:extLst>
              <a:ext uri="{FF2B5EF4-FFF2-40B4-BE49-F238E27FC236}">
                <a16:creationId xmlns:a16="http://schemas.microsoft.com/office/drawing/2014/main" id="{E15469A9-45D3-4686-2EAA-5809BB8C376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1" name="楕円 380">
            <a:extLst>
              <a:ext uri="{FF2B5EF4-FFF2-40B4-BE49-F238E27FC236}">
                <a16:creationId xmlns:a16="http://schemas.microsoft.com/office/drawing/2014/main" id="{EA3E12BD-23F6-95E3-0BFB-6E48A90948B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2" name="楕円 381">
            <a:extLst>
              <a:ext uri="{FF2B5EF4-FFF2-40B4-BE49-F238E27FC236}">
                <a16:creationId xmlns:a16="http://schemas.microsoft.com/office/drawing/2014/main" id="{83B520F9-4FE4-B5CC-FB88-98FB1C65415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3" name="楕円 382">
            <a:extLst>
              <a:ext uri="{FF2B5EF4-FFF2-40B4-BE49-F238E27FC236}">
                <a16:creationId xmlns:a16="http://schemas.microsoft.com/office/drawing/2014/main" id="{2C5999A8-67CE-B4DD-4473-216CCBEBB254}"/>
              </a:ext>
            </a:extLst>
          </p:cNvPr>
          <p:cNvSpPr/>
          <p:nvPr/>
        </p:nvSpPr>
        <p:spPr>
          <a:xfrm>
            <a:off x="-652709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4" name="楕円 383">
            <a:extLst>
              <a:ext uri="{FF2B5EF4-FFF2-40B4-BE49-F238E27FC236}">
                <a16:creationId xmlns:a16="http://schemas.microsoft.com/office/drawing/2014/main" id="{040F6C7B-826E-9C91-AD19-D6984A2E439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5" name="楕円 384">
            <a:extLst>
              <a:ext uri="{FF2B5EF4-FFF2-40B4-BE49-F238E27FC236}">
                <a16:creationId xmlns:a16="http://schemas.microsoft.com/office/drawing/2014/main" id="{BF8815F9-C52C-1548-775A-B2C5BC859C9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6" name="楕円 385">
            <a:extLst>
              <a:ext uri="{FF2B5EF4-FFF2-40B4-BE49-F238E27FC236}">
                <a16:creationId xmlns:a16="http://schemas.microsoft.com/office/drawing/2014/main" id="{82D6D749-AFF5-E088-0A6E-F6289425F05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7" name="楕円 386">
            <a:extLst>
              <a:ext uri="{FF2B5EF4-FFF2-40B4-BE49-F238E27FC236}">
                <a16:creationId xmlns:a16="http://schemas.microsoft.com/office/drawing/2014/main" id="{16B3F3A5-3381-2E05-493A-B8B68BEC7C9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8" name="楕円 387">
            <a:extLst>
              <a:ext uri="{FF2B5EF4-FFF2-40B4-BE49-F238E27FC236}">
                <a16:creationId xmlns:a16="http://schemas.microsoft.com/office/drawing/2014/main" id="{D328C79B-F09A-9ADD-15B0-9EEE020EE84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9" name="楕円 388">
            <a:extLst>
              <a:ext uri="{FF2B5EF4-FFF2-40B4-BE49-F238E27FC236}">
                <a16:creationId xmlns:a16="http://schemas.microsoft.com/office/drawing/2014/main" id="{B3694D74-284F-9C82-6B7A-FE8AD718539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0" name="楕円 389">
            <a:extLst>
              <a:ext uri="{FF2B5EF4-FFF2-40B4-BE49-F238E27FC236}">
                <a16:creationId xmlns:a16="http://schemas.microsoft.com/office/drawing/2014/main" id="{0238FB80-649F-AA78-DD41-A3F9EE86D80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1" name="楕円 390">
            <a:extLst>
              <a:ext uri="{FF2B5EF4-FFF2-40B4-BE49-F238E27FC236}">
                <a16:creationId xmlns:a16="http://schemas.microsoft.com/office/drawing/2014/main" id="{5B8CB705-550C-4680-6A8D-EDAC19C1782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2" name="楕円 391">
            <a:extLst>
              <a:ext uri="{FF2B5EF4-FFF2-40B4-BE49-F238E27FC236}">
                <a16:creationId xmlns:a16="http://schemas.microsoft.com/office/drawing/2014/main" id="{6E24B5B1-1ED4-3D6C-26ED-DE270CCF523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楕円 392">
            <a:extLst>
              <a:ext uri="{FF2B5EF4-FFF2-40B4-BE49-F238E27FC236}">
                <a16:creationId xmlns:a16="http://schemas.microsoft.com/office/drawing/2014/main" id="{81770DCB-19B6-A331-D6CC-EBAD9B7F3615}"/>
              </a:ext>
            </a:extLst>
          </p:cNvPr>
          <p:cNvSpPr/>
          <p:nvPr/>
        </p:nvSpPr>
        <p:spPr>
          <a:xfrm>
            <a:off x="-642697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4" name="楕円 393">
            <a:extLst>
              <a:ext uri="{FF2B5EF4-FFF2-40B4-BE49-F238E27FC236}">
                <a16:creationId xmlns:a16="http://schemas.microsoft.com/office/drawing/2014/main" id="{1449EC3F-07F9-2A00-1D88-CA0FBCE67EC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5" name="楕円 394">
            <a:extLst>
              <a:ext uri="{FF2B5EF4-FFF2-40B4-BE49-F238E27FC236}">
                <a16:creationId xmlns:a16="http://schemas.microsoft.com/office/drawing/2014/main" id="{C935536E-D9BF-A3EA-B0FA-924A454675F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6" name="楕円 395">
            <a:extLst>
              <a:ext uri="{FF2B5EF4-FFF2-40B4-BE49-F238E27FC236}">
                <a16:creationId xmlns:a16="http://schemas.microsoft.com/office/drawing/2014/main" id="{FD10BED0-9CEE-1B58-60EE-AC5A00AA9AC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7" name="楕円 396">
            <a:extLst>
              <a:ext uri="{FF2B5EF4-FFF2-40B4-BE49-F238E27FC236}">
                <a16:creationId xmlns:a16="http://schemas.microsoft.com/office/drawing/2014/main" id="{157CD05E-9AC0-B98A-C294-1DAC0EAF968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8" name="楕円 397">
            <a:extLst>
              <a:ext uri="{FF2B5EF4-FFF2-40B4-BE49-F238E27FC236}">
                <a16:creationId xmlns:a16="http://schemas.microsoft.com/office/drawing/2014/main" id="{A5A1241D-4B45-EDB6-16CE-1A9AF43E7F9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9" name="楕円 398">
            <a:extLst>
              <a:ext uri="{FF2B5EF4-FFF2-40B4-BE49-F238E27FC236}">
                <a16:creationId xmlns:a16="http://schemas.microsoft.com/office/drawing/2014/main" id="{62DE106D-962E-ABD9-15F6-CC47A3B17CA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0" name="楕円 399">
            <a:extLst>
              <a:ext uri="{FF2B5EF4-FFF2-40B4-BE49-F238E27FC236}">
                <a16:creationId xmlns:a16="http://schemas.microsoft.com/office/drawing/2014/main" id="{92E5FE18-F850-BE60-29CD-6CCBE2F5F44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1" name="楕円 400">
            <a:extLst>
              <a:ext uri="{FF2B5EF4-FFF2-40B4-BE49-F238E27FC236}">
                <a16:creationId xmlns:a16="http://schemas.microsoft.com/office/drawing/2014/main" id="{489B7EC6-30DE-5AEF-8E47-3422B492C86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2" name="楕円 401">
            <a:extLst>
              <a:ext uri="{FF2B5EF4-FFF2-40B4-BE49-F238E27FC236}">
                <a16:creationId xmlns:a16="http://schemas.microsoft.com/office/drawing/2014/main" id="{BAC15CE9-8968-8CD5-8D25-7508C628DBC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3" name="楕円 402">
            <a:extLst>
              <a:ext uri="{FF2B5EF4-FFF2-40B4-BE49-F238E27FC236}">
                <a16:creationId xmlns:a16="http://schemas.microsoft.com/office/drawing/2014/main" id="{2AAF38F4-B303-4D11-C15B-45D43F861ED3}"/>
              </a:ext>
            </a:extLst>
          </p:cNvPr>
          <p:cNvSpPr/>
          <p:nvPr/>
        </p:nvSpPr>
        <p:spPr>
          <a:xfrm>
            <a:off x="-642697" y="3445409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4" name="楕円 403">
            <a:extLst>
              <a:ext uri="{FF2B5EF4-FFF2-40B4-BE49-F238E27FC236}">
                <a16:creationId xmlns:a16="http://schemas.microsoft.com/office/drawing/2014/main" id="{EA6112E6-A507-D639-3FF2-33C1B6544E9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5" name="楕円 404">
            <a:extLst>
              <a:ext uri="{FF2B5EF4-FFF2-40B4-BE49-F238E27FC236}">
                <a16:creationId xmlns:a16="http://schemas.microsoft.com/office/drawing/2014/main" id="{D1AE6789-A504-06BC-6F94-1908BBD92E1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6" name="楕円 405">
            <a:extLst>
              <a:ext uri="{FF2B5EF4-FFF2-40B4-BE49-F238E27FC236}">
                <a16:creationId xmlns:a16="http://schemas.microsoft.com/office/drawing/2014/main" id="{848FDD48-3DAE-B2CB-29F0-8B589889AD71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7" name="楕円 406">
            <a:extLst>
              <a:ext uri="{FF2B5EF4-FFF2-40B4-BE49-F238E27FC236}">
                <a16:creationId xmlns:a16="http://schemas.microsoft.com/office/drawing/2014/main" id="{47DA10FF-186D-2933-E022-7DFE69C1107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8" name="楕円 407">
            <a:extLst>
              <a:ext uri="{FF2B5EF4-FFF2-40B4-BE49-F238E27FC236}">
                <a16:creationId xmlns:a16="http://schemas.microsoft.com/office/drawing/2014/main" id="{E2574DA2-8257-A78D-C8C3-4E1B7C0979A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" name="楕円 408">
            <a:extLst>
              <a:ext uri="{FF2B5EF4-FFF2-40B4-BE49-F238E27FC236}">
                <a16:creationId xmlns:a16="http://schemas.microsoft.com/office/drawing/2014/main" id="{495033F9-67E0-DFA1-BBA6-3F0277A769B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0" name="楕円 409">
            <a:extLst>
              <a:ext uri="{FF2B5EF4-FFF2-40B4-BE49-F238E27FC236}">
                <a16:creationId xmlns:a16="http://schemas.microsoft.com/office/drawing/2014/main" id="{4B0F7A4E-DDB9-6E85-AC8A-9C2EF0338BF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1" name="楕円 410">
            <a:extLst>
              <a:ext uri="{FF2B5EF4-FFF2-40B4-BE49-F238E27FC236}">
                <a16:creationId xmlns:a16="http://schemas.microsoft.com/office/drawing/2014/main" id="{C02A2FCF-2E25-805E-6D0A-E8EFE6D3F0A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2" name="楕円 411">
            <a:extLst>
              <a:ext uri="{FF2B5EF4-FFF2-40B4-BE49-F238E27FC236}">
                <a16:creationId xmlns:a16="http://schemas.microsoft.com/office/drawing/2014/main" id="{3FCB2F8A-0C74-A5C4-34E4-EF85B6070B6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3" name="楕円 412">
            <a:extLst>
              <a:ext uri="{FF2B5EF4-FFF2-40B4-BE49-F238E27FC236}">
                <a16:creationId xmlns:a16="http://schemas.microsoft.com/office/drawing/2014/main" id="{78E42423-134E-A458-1261-711B74AE02B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4" name="楕円 413">
            <a:extLst>
              <a:ext uri="{FF2B5EF4-FFF2-40B4-BE49-F238E27FC236}">
                <a16:creationId xmlns:a16="http://schemas.microsoft.com/office/drawing/2014/main" id="{61997D8B-9E31-BA1F-F979-252CA9A9745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5" name="楕円 414">
            <a:extLst>
              <a:ext uri="{FF2B5EF4-FFF2-40B4-BE49-F238E27FC236}">
                <a16:creationId xmlns:a16="http://schemas.microsoft.com/office/drawing/2014/main" id="{B9F3AB24-7B05-167B-1A3E-19965EC3D28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6" name="楕円 415">
            <a:extLst>
              <a:ext uri="{FF2B5EF4-FFF2-40B4-BE49-F238E27FC236}">
                <a16:creationId xmlns:a16="http://schemas.microsoft.com/office/drawing/2014/main" id="{90AC1BF7-63EC-0812-7EA8-AF300C46FE1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7" name="楕円 416">
            <a:extLst>
              <a:ext uri="{FF2B5EF4-FFF2-40B4-BE49-F238E27FC236}">
                <a16:creationId xmlns:a16="http://schemas.microsoft.com/office/drawing/2014/main" id="{12727298-9F40-1936-DF9F-A97F86C5CB1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8" name="楕円 417">
            <a:extLst>
              <a:ext uri="{FF2B5EF4-FFF2-40B4-BE49-F238E27FC236}">
                <a16:creationId xmlns:a16="http://schemas.microsoft.com/office/drawing/2014/main" id="{F0E7AEAE-C73B-DD32-B184-15635E69350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9" name="楕円 418">
            <a:extLst>
              <a:ext uri="{FF2B5EF4-FFF2-40B4-BE49-F238E27FC236}">
                <a16:creationId xmlns:a16="http://schemas.microsoft.com/office/drawing/2014/main" id="{EC0C1D80-088A-9BB3-D8F6-C538B817A91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0" name="楕円 419">
            <a:extLst>
              <a:ext uri="{FF2B5EF4-FFF2-40B4-BE49-F238E27FC236}">
                <a16:creationId xmlns:a16="http://schemas.microsoft.com/office/drawing/2014/main" id="{5E63752A-EF7D-A464-9D00-AE48DBE6D32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1" name="楕円 420">
            <a:extLst>
              <a:ext uri="{FF2B5EF4-FFF2-40B4-BE49-F238E27FC236}">
                <a16:creationId xmlns:a16="http://schemas.microsoft.com/office/drawing/2014/main" id="{138951A9-9E5F-1968-EEF9-E1360F3C9E5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2" name="楕円 421">
            <a:extLst>
              <a:ext uri="{FF2B5EF4-FFF2-40B4-BE49-F238E27FC236}">
                <a16:creationId xmlns:a16="http://schemas.microsoft.com/office/drawing/2014/main" id="{96B503A0-4BA6-E342-6596-8C2D52CC74C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3" name="楕円 422">
            <a:extLst>
              <a:ext uri="{FF2B5EF4-FFF2-40B4-BE49-F238E27FC236}">
                <a16:creationId xmlns:a16="http://schemas.microsoft.com/office/drawing/2014/main" id="{ED6A461A-EA3F-E239-AD38-43EE0CCDCEE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4" name="楕円 423">
            <a:extLst>
              <a:ext uri="{FF2B5EF4-FFF2-40B4-BE49-F238E27FC236}">
                <a16:creationId xmlns:a16="http://schemas.microsoft.com/office/drawing/2014/main" id="{40788560-AB93-B9E4-AEB8-B976F64A21B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5" name="楕円 424">
            <a:extLst>
              <a:ext uri="{FF2B5EF4-FFF2-40B4-BE49-F238E27FC236}">
                <a16:creationId xmlns:a16="http://schemas.microsoft.com/office/drawing/2014/main" id="{AB111544-E4B6-C6D4-1B28-C96AB878489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6" name="楕円 425">
            <a:extLst>
              <a:ext uri="{FF2B5EF4-FFF2-40B4-BE49-F238E27FC236}">
                <a16:creationId xmlns:a16="http://schemas.microsoft.com/office/drawing/2014/main" id="{053A74D6-83EB-BC63-7CA1-EB747F8119C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7" name="楕円 426">
            <a:extLst>
              <a:ext uri="{FF2B5EF4-FFF2-40B4-BE49-F238E27FC236}">
                <a16:creationId xmlns:a16="http://schemas.microsoft.com/office/drawing/2014/main" id="{0DDFB718-CFF9-7E8A-9CB1-84709CD64F3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8" name="楕円 427">
            <a:extLst>
              <a:ext uri="{FF2B5EF4-FFF2-40B4-BE49-F238E27FC236}">
                <a16:creationId xmlns:a16="http://schemas.microsoft.com/office/drawing/2014/main" id="{3FA5FEA8-64A9-6AA8-F420-D9A05374BD2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9" name="楕円 428">
            <a:extLst>
              <a:ext uri="{FF2B5EF4-FFF2-40B4-BE49-F238E27FC236}">
                <a16:creationId xmlns:a16="http://schemas.microsoft.com/office/drawing/2014/main" id="{DABEBB90-F07B-D90F-9DEE-D9E0CC5D32A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0" name="楕円 429">
            <a:extLst>
              <a:ext uri="{FF2B5EF4-FFF2-40B4-BE49-F238E27FC236}">
                <a16:creationId xmlns:a16="http://schemas.microsoft.com/office/drawing/2014/main" id="{4FFD0591-649A-8D55-3EAC-76AA0DC7305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1" name="楕円 430">
            <a:extLst>
              <a:ext uri="{FF2B5EF4-FFF2-40B4-BE49-F238E27FC236}">
                <a16:creationId xmlns:a16="http://schemas.microsoft.com/office/drawing/2014/main" id="{6DC8C6BE-B951-3AD0-4A39-5E0A1158181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2" name="楕円 431">
            <a:extLst>
              <a:ext uri="{FF2B5EF4-FFF2-40B4-BE49-F238E27FC236}">
                <a16:creationId xmlns:a16="http://schemas.microsoft.com/office/drawing/2014/main" id="{2EEF4D5B-A7E4-8AC2-5735-9DEB2546618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3" name="楕円 432">
            <a:extLst>
              <a:ext uri="{FF2B5EF4-FFF2-40B4-BE49-F238E27FC236}">
                <a16:creationId xmlns:a16="http://schemas.microsoft.com/office/drawing/2014/main" id="{EB0CA71B-2000-A38F-3391-E73795161F4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4" name="楕円 433">
            <a:extLst>
              <a:ext uri="{FF2B5EF4-FFF2-40B4-BE49-F238E27FC236}">
                <a16:creationId xmlns:a16="http://schemas.microsoft.com/office/drawing/2014/main" id="{53E04186-86FD-C51C-3F37-F353D8C425C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5" name="楕円 434">
            <a:extLst>
              <a:ext uri="{FF2B5EF4-FFF2-40B4-BE49-F238E27FC236}">
                <a16:creationId xmlns:a16="http://schemas.microsoft.com/office/drawing/2014/main" id="{96E79890-ACB5-15A1-DA76-D77102E560B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6" name="楕円 435">
            <a:extLst>
              <a:ext uri="{FF2B5EF4-FFF2-40B4-BE49-F238E27FC236}">
                <a16:creationId xmlns:a16="http://schemas.microsoft.com/office/drawing/2014/main" id="{49F9BF3F-DED1-3095-9F50-F7796436C05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7" name="楕円 436">
            <a:extLst>
              <a:ext uri="{FF2B5EF4-FFF2-40B4-BE49-F238E27FC236}">
                <a16:creationId xmlns:a16="http://schemas.microsoft.com/office/drawing/2014/main" id="{BEA96BA7-6C51-D279-82C2-8E99E2D8314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8" name="楕円 437">
            <a:extLst>
              <a:ext uri="{FF2B5EF4-FFF2-40B4-BE49-F238E27FC236}">
                <a16:creationId xmlns:a16="http://schemas.microsoft.com/office/drawing/2014/main" id="{2F7B9B87-1BAA-C390-5AA3-26DF46982E9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9" name="楕円 438">
            <a:extLst>
              <a:ext uri="{FF2B5EF4-FFF2-40B4-BE49-F238E27FC236}">
                <a16:creationId xmlns:a16="http://schemas.microsoft.com/office/drawing/2014/main" id="{47B6F89B-18DD-6894-CC22-F458506D5FC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0" name="楕円 439">
            <a:extLst>
              <a:ext uri="{FF2B5EF4-FFF2-40B4-BE49-F238E27FC236}">
                <a16:creationId xmlns:a16="http://schemas.microsoft.com/office/drawing/2014/main" id="{B3A74E3F-D784-7342-F03F-3BF5033F086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1" name="楕円 440">
            <a:extLst>
              <a:ext uri="{FF2B5EF4-FFF2-40B4-BE49-F238E27FC236}">
                <a16:creationId xmlns:a16="http://schemas.microsoft.com/office/drawing/2014/main" id="{9B316C19-1868-2F41-0BF1-E00A6D6CC3C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2" name="楕円 441">
            <a:extLst>
              <a:ext uri="{FF2B5EF4-FFF2-40B4-BE49-F238E27FC236}">
                <a16:creationId xmlns:a16="http://schemas.microsoft.com/office/drawing/2014/main" id="{FB88E833-1874-788A-D985-EB735333083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3" name="楕円 442">
            <a:extLst>
              <a:ext uri="{FF2B5EF4-FFF2-40B4-BE49-F238E27FC236}">
                <a16:creationId xmlns:a16="http://schemas.microsoft.com/office/drawing/2014/main" id="{B21191C9-3FD0-9201-36CF-B905DE19A0C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4" name="楕円 443">
            <a:extLst>
              <a:ext uri="{FF2B5EF4-FFF2-40B4-BE49-F238E27FC236}">
                <a16:creationId xmlns:a16="http://schemas.microsoft.com/office/drawing/2014/main" id="{39F15C3E-8F64-3232-5648-D8472DFEA82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楕円 444">
            <a:extLst>
              <a:ext uri="{FF2B5EF4-FFF2-40B4-BE49-F238E27FC236}">
                <a16:creationId xmlns:a16="http://schemas.microsoft.com/office/drawing/2014/main" id="{20D3A3A8-F9E6-A885-7C47-081087ADC70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6" name="楕円 445">
            <a:extLst>
              <a:ext uri="{FF2B5EF4-FFF2-40B4-BE49-F238E27FC236}">
                <a16:creationId xmlns:a16="http://schemas.microsoft.com/office/drawing/2014/main" id="{2D2A0068-C644-BF67-B1B8-9F84692A10C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7" name="楕円 446">
            <a:extLst>
              <a:ext uri="{FF2B5EF4-FFF2-40B4-BE49-F238E27FC236}">
                <a16:creationId xmlns:a16="http://schemas.microsoft.com/office/drawing/2014/main" id="{180E02CF-400F-115E-2281-96CF2682A3D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8" name="楕円 447">
            <a:extLst>
              <a:ext uri="{FF2B5EF4-FFF2-40B4-BE49-F238E27FC236}">
                <a16:creationId xmlns:a16="http://schemas.microsoft.com/office/drawing/2014/main" id="{5E35819E-1C30-3EDA-8C05-D9971DB2369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9" name="楕円 448">
            <a:extLst>
              <a:ext uri="{FF2B5EF4-FFF2-40B4-BE49-F238E27FC236}">
                <a16:creationId xmlns:a16="http://schemas.microsoft.com/office/drawing/2014/main" id="{742C02D5-B524-856B-FD61-D6A5E66E908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0" name="楕円 449">
            <a:extLst>
              <a:ext uri="{FF2B5EF4-FFF2-40B4-BE49-F238E27FC236}">
                <a16:creationId xmlns:a16="http://schemas.microsoft.com/office/drawing/2014/main" id="{A26D6255-D890-ED55-C604-0F388387ED3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1" name="楕円 450">
            <a:extLst>
              <a:ext uri="{FF2B5EF4-FFF2-40B4-BE49-F238E27FC236}">
                <a16:creationId xmlns:a16="http://schemas.microsoft.com/office/drawing/2014/main" id="{E0C19BDE-ADC8-DD61-DBAE-31B21473C63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2" name="楕円 451">
            <a:extLst>
              <a:ext uri="{FF2B5EF4-FFF2-40B4-BE49-F238E27FC236}">
                <a16:creationId xmlns:a16="http://schemas.microsoft.com/office/drawing/2014/main" id="{31CFD0BA-FAB6-6E00-15FB-907C5C17D0D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3" name="楕円 452">
            <a:extLst>
              <a:ext uri="{FF2B5EF4-FFF2-40B4-BE49-F238E27FC236}">
                <a16:creationId xmlns:a16="http://schemas.microsoft.com/office/drawing/2014/main" id="{6C06010A-39CD-B723-2465-66FC91AB328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4" name="楕円 453">
            <a:extLst>
              <a:ext uri="{FF2B5EF4-FFF2-40B4-BE49-F238E27FC236}">
                <a16:creationId xmlns:a16="http://schemas.microsoft.com/office/drawing/2014/main" id="{DDE11309-95AE-17FE-C70A-D040FA7FC80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5" name="楕円 454">
            <a:extLst>
              <a:ext uri="{FF2B5EF4-FFF2-40B4-BE49-F238E27FC236}">
                <a16:creationId xmlns:a16="http://schemas.microsoft.com/office/drawing/2014/main" id="{9B6335BD-8112-98D2-EFEB-6EA3B246911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6" name="楕円 455">
            <a:extLst>
              <a:ext uri="{FF2B5EF4-FFF2-40B4-BE49-F238E27FC236}">
                <a16:creationId xmlns:a16="http://schemas.microsoft.com/office/drawing/2014/main" id="{9ED13F26-63D1-1205-5BA6-9459BB11733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7" name="楕円 456">
            <a:extLst>
              <a:ext uri="{FF2B5EF4-FFF2-40B4-BE49-F238E27FC236}">
                <a16:creationId xmlns:a16="http://schemas.microsoft.com/office/drawing/2014/main" id="{2DB6CC0E-5371-D956-9D88-D70871EA271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8" name="楕円 457">
            <a:extLst>
              <a:ext uri="{FF2B5EF4-FFF2-40B4-BE49-F238E27FC236}">
                <a16:creationId xmlns:a16="http://schemas.microsoft.com/office/drawing/2014/main" id="{14676F58-D9CB-0031-0AFA-8BD81D75477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9" name="楕円 458">
            <a:extLst>
              <a:ext uri="{FF2B5EF4-FFF2-40B4-BE49-F238E27FC236}">
                <a16:creationId xmlns:a16="http://schemas.microsoft.com/office/drawing/2014/main" id="{9CB3D3F3-B402-C807-C822-198DA8F6BD7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0" name="楕円 459">
            <a:extLst>
              <a:ext uri="{FF2B5EF4-FFF2-40B4-BE49-F238E27FC236}">
                <a16:creationId xmlns:a16="http://schemas.microsoft.com/office/drawing/2014/main" id="{941EFFDC-A060-D1A7-4EDA-593194405EF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1" name="楕円 460">
            <a:extLst>
              <a:ext uri="{FF2B5EF4-FFF2-40B4-BE49-F238E27FC236}">
                <a16:creationId xmlns:a16="http://schemas.microsoft.com/office/drawing/2014/main" id="{32C8CE30-F4B8-49B0-2052-6419CA7A87D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2" name="楕円 461">
            <a:extLst>
              <a:ext uri="{FF2B5EF4-FFF2-40B4-BE49-F238E27FC236}">
                <a16:creationId xmlns:a16="http://schemas.microsoft.com/office/drawing/2014/main" id="{3D74BF67-E858-DB04-EF4A-F33DC018C8D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3" name="楕円 462">
            <a:extLst>
              <a:ext uri="{FF2B5EF4-FFF2-40B4-BE49-F238E27FC236}">
                <a16:creationId xmlns:a16="http://schemas.microsoft.com/office/drawing/2014/main" id="{14C36B51-8609-E34B-9910-4243491DFBE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4" name="楕円 463">
            <a:extLst>
              <a:ext uri="{FF2B5EF4-FFF2-40B4-BE49-F238E27FC236}">
                <a16:creationId xmlns:a16="http://schemas.microsoft.com/office/drawing/2014/main" id="{649B0245-5E79-73FB-CCCC-AD54EBBA87C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5" name="楕円 464">
            <a:extLst>
              <a:ext uri="{FF2B5EF4-FFF2-40B4-BE49-F238E27FC236}">
                <a16:creationId xmlns:a16="http://schemas.microsoft.com/office/drawing/2014/main" id="{D91C6129-3B9B-6402-D865-C89429D3CC0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楕円 465">
            <a:extLst>
              <a:ext uri="{FF2B5EF4-FFF2-40B4-BE49-F238E27FC236}">
                <a16:creationId xmlns:a16="http://schemas.microsoft.com/office/drawing/2014/main" id="{B486D8AD-0841-5D13-B630-8DE7AA3E726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7" name="楕円 466">
            <a:extLst>
              <a:ext uri="{FF2B5EF4-FFF2-40B4-BE49-F238E27FC236}">
                <a16:creationId xmlns:a16="http://schemas.microsoft.com/office/drawing/2014/main" id="{31DD1512-CA93-190E-460D-DF625215ABE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8" name="楕円 467">
            <a:extLst>
              <a:ext uri="{FF2B5EF4-FFF2-40B4-BE49-F238E27FC236}">
                <a16:creationId xmlns:a16="http://schemas.microsoft.com/office/drawing/2014/main" id="{A772CD3D-2D1C-8AF8-249A-2C81CA30EEF0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9" name="楕円 468">
            <a:extLst>
              <a:ext uri="{FF2B5EF4-FFF2-40B4-BE49-F238E27FC236}">
                <a16:creationId xmlns:a16="http://schemas.microsoft.com/office/drawing/2014/main" id="{4077D634-6C1C-5986-628F-0FCC491873D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0" name="楕円 469">
            <a:extLst>
              <a:ext uri="{FF2B5EF4-FFF2-40B4-BE49-F238E27FC236}">
                <a16:creationId xmlns:a16="http://schemas.microsoft.com/office/drawing/2014/main" id="{2A07FFA1-CC3B-C6C7-1B8A-CC2DCA4E593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1" name="楕円 470">
            <a:extLst>
              <a:ext uri="{FF2B5EF4-FFF2-40B4-BE49-F238E27FC236}">
                <a16:creationId xmlns:a16="http://schemas.microsoft.com/office/drawing/2014/main" id="{AD2865DE-68F8-FCE4-EC71-86BBE6BD400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2" name="楕円 471">
            <a:extLst>
              <a:ext uri="{FF2B5EF4-FFF2-40B4-BE49-F238E27FC236}">
                <a16:creationId xmlns:a16="http://schemas.microsoft.com/office/drawing/2014/main" id="{81CA1F9B-F3B9-6B09-84F4-10FC33D65DE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3" name="楕円 472">
            <a:extLst>
              <a:ext uri="{FF2B5EF4-FFF2-40B4-BE49-F238E27FC236}">
                <a16:creationId xmlns:a16="http://schemas.microsoft.com/office/drawing/2014/main" id="{02430C59-F65E-2A78-8251-F3FC406FFE1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4" name="楕円 473">
            <a:extLst>
              <a:ext uri="{FF2B5EF4-FFF2-40B4-BE49-F238E27FC236}">
                <a16:creationId xmlns:a16="http://schemas.microsoft.com/office/drawing/2014/main" id="{F0D79D7F-E2EF-6A13-8252-D686AB3FBAA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5" name="楕円 474">
            <a:extLst>
              <a:ext uri="{FF2B5EF4-FFF2-40B4-BE49-F238E27FC236}">
                <a16:creationId xmlns:a16="http://schemas.microsoft.com/office/drawing/2014/main" id="{DA24E064-2D4C-0913-4A68-B8B38F298CE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6" name="楕円 475">
            <a:extLst>
              <a:ext uri="{FF2B5EF4-FFF2-40B4-BE49-F238E27FC236}">
                <a16:creationId xmlns:a16="http://schemas.microsoft.com/office/drawing/2014/main" id="{8371CEE7-AB32-E5EE-E605-E6329B9E7C0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7" name="楕円 476">
            <a:extLst>
              <a:ext uri="{FF2B5EF4-FFF2-40B4-BE49-F238E27FC236}">
                <a16:creationId xmlns:a16="http://schemas.microsoft.com/office/drawing/2014/main" id="{77861C1E-64C2-4D4C-98B3-C71C5BF0820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8" name="楕円 477">
            <a:extLst>
              <a:ext uri="{FF2B5EF4-FFF2-40B4-BE49-F238E27FC236}">
                <a16:creationId xmlns:a16="http://schemas.microsoft.com/office/drawing/2014/main" id="{6422F959-FE36-DCC8-DA2E-BD9A751551D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9" name="楕円 478">
            <a:extLst>
              <a:ext uri="{FF2B5EF4-FFF2-40B4-BE49-F238E27FC236}">
                <a16:creationId xmlns:a16="http://schemas.microsoft.com/office/drawing/2014/main" id="{D04BB2A9-B489-BB46-D1C9-76AE6D3EBD0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0" name="楕円 479">
            <a:extLst>
              <a:ext uri="{FF2B5EF4-FFF2-40B4-BE49-F238E27FC236}">
                <a16:creationId xmlns:a16="http://schemas.microsoft.com/office/drawing/2014/main" id="{0D7ABFFB-F073-B34F-F09B-A1EB555659E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1" name="楕円 480">
            <a:extLst>
              <a:ext uri="{FF2B5EF4-FFF2-40B4-BE49-F238E27FC236}">
                <a16:creationId xmlns:a16="http://schemas.microsoft.com/office/drawing/2014/main" id="{79EEB29F-64AF-E7BE-C0C0-89613E490BA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2" name="楕円 481">
            <a:extLst>
              <a:ext uri="{FF2B5EF4-FFF2-40B4-BE49-F238E27FC236}">
                <a16:creationId xmlns:a16="http://schemas.microsoft.com/office/drawing/2014/main" id="{721D3028-F250-FCB5-8B91-EF272353EA2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3" name="楕円 482">
            <a:extLst>
              <a:ext uri="{FF2B5EF4-FFF2-40B4-BE49-F238E27FC236}">
                <a16:creationId xmlns:a16="http://schemas.microsoft.com/office/drawing/2014/main" id="{F307577C-A4B5-B9D3-7A85-030057DC0973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4" name="楕円 483">
            <a:extLst>
              <a:ext uri="{FF2B5EF4-FFF2-40B4-BE49-F238E27FC236}">
                <a16:creationId xmlns:a16="http://schemas.microsoft.com/office/drawing/2014/main" id="{CF43880C-B96B-CDF6-1DE7-6A755AF8205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5" name="楕円 484">
            <a:extLst>
              <a:ext uri="{FF2B5EF4-FFF2-40B4-BE49-F238E27FC236}">
                <a16:creationId xmlns:a16="http://schemas.microsoft.com/office/drawing/2014/main" id="{B1A9144D-D841-215F-C2D7-9C63E61E57B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6" name="楕円 485">
            <a:extLst>
              <a:ext uri="{FF2B5EF4-FFF2-40B4-BE49-F238E27FC236}">
                <a16:creationId xmlns:a16="http://schemas.microsoft.com/office/drawing/2014/main" id="{6F28E264-83C7-5387-AC84-7F10A3F4AF0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7" name="楕円 486">
            <a:extLst>
              <a:ext uri="{FF2B5EF4-FFF2-40B4-BE49-F238E27FC236}">
                <a16:creationId xmlns:a16="http://schemas.microsoft.com/office/drawing/2014/main" id="{D4CA8F20-3E0B-5E26-F38F-728AF09BF4D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8" name="楕円 487">
            <a:extLst>
              <a:ext uri="{FF2B5EF4-FFF2-40B4-BE49-F238E27FC236}">
                <a16:creationId xmlns:a16="http://schemas.microsoft.com/office/drawing/2014/main" id="{557C8D47-1DCA-B902-C462-7F746840A18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楕円 488">
            <a:extLst>
              <a:ext uri="{FF2B5EF4-FFF2-40B4-BE49-F238E27FC236}">
                <a16:creationId xmlns:a16="http://schemas.microsoft.com/office/drawing/2014/main" id="{59643C28-7B3D-4F5D-504C-611F06AB938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0" name="楕円 489">
            <a:extLst>
              <a:ext uri="{FF2B5EF4-FFF2-40B4-BE49-F238E27FC236}">
                <a16:creationId xmlns:a16="http://schemas.microsoft.com/office/drawing/2014/main" id="{DAA54383-C2E2-B565-30ED-21CED39C54F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1" name="楕円 490">
            <a:extLst>
              <a:ext uri="{FF2B5EF4-FFF2-40B4-BE49-F238E27FC236}">
                <a16:creationId xmlns:a16="http://schemas.microsoft.com/office/drawing/2014/main" id="{299965E5-B13B-4EE6-1581-A7B692AF10D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2" name="楕円 491">
            <a:extLst>
              <a:ext uri="{FF2B5EF4-FFF2-40B4-BE49-F238E27FC236}">
                <a16:creationId xmlns:a16="http://schemas.microsoft.com/office/drawing/2014/main" id="{F2B58B80-ECE3-76A0-8EB6-AE632548931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3" name="楕円 492">
            <a:extLst>
              <a:ext uri="{FF2B5EF4-FFF2-40B4-BE49-F238E27FC236}">
                <a16:creationId xmlns:a16="http://schemas.microsoft.com/office/drawing/2014/main" id="{B52B230F-3BA8-BAE1-541C-DE4DC7AD9E3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4" name="楕円 493">
            <a:extLst>
              <a:ext uri="{FF2B5EF4-FFF2-40B4-BE49-F238E27FC236}">
                <a16:creationId xmlns:a16="http://schemas.microsoft.com/office/drawing/2014/main" id="{E5F6ABF5-50D8-D212-7327-DA5D4D564A0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5" name="楕円 494">
            <a:extLst>
              <a:ext uri="{FF2B5EF4-FFF2-40B4-BE49-F238E27FC236}">
                <a16:creationId xmlns:a16="http://schemas.microsoft.com/office/drawing/2014/main" id="{348D5925-1ECE-8B7E-23A0-BA818627B0D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6" name="楕円 495">
            <a:extLst>
              <a:ext uri="{FF2B5EF4-FFF2-40B4-BE49-F238E27FC236}">
                <a16:creationId xmlns:a16="http://schemas.microsoft.com/office/drawing/2014/main" id="{E2A2D643-FB7E-DD7E-AE41-F3887BEE16A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7" name="楕円 496">
            <a:extLst>
              <a:ext uri="{FF2B5EF4-FFF2-40B4-BE49-F238E27FC236}">
                <a16:creationId xmlns:a16="http://schemas.microsoft.com/office/drawing/2014/main" id="{50EBC2D9-BCCA-0D3B-DCC2-7B3C0833C8B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8" name="楕円 497">
            <a:extLst>
              <a:ext uri="{FF2B5EF4-FFF2-40B4-BE49-F238E27FC236}">
                <a16:creationId xmlns:a16="http://schemas.microsoft.com/office/drawing/2014/main" id="{594AC6A0-C4E8-C72D-393F-7892C1F444B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9" name="楕円 498">
            <a:extLst>
              <a:ext uri="{FF2B5EF4-FFF2-40B4-BE49-F238E27FC236}">
                <a16:creationId xmlns:a16="http://schemas.microsoft.com/office/drawing/2014/main" id="{29D7BC0F-26B8-688B-47BC-BB918BD326A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0" name="楕円 499">
            <a:extLst>
              <a:ext uri="{FF2B5EF4-FFF2-40B4-BE49-F238E27FC236}">
                <a16:creationId xmlns:a16="http://schemas.microsoft.com/office/drawing/2014/main" id="{5053FD4C-B112-3F41-066B-04F3F9A231F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1" name="楕円 500">
            <a:extLst>
              <a:ext uri="{FF2B5EF4-FFF2-40B4-BE49-F238E27FC236}">
                <a16:creationId xmlns:a16="http://schemas.microsoft.com/office/drawing/2014/main" id="{34DE951D-B990-003C-75A7-34B00D25210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2" name="楕円 501">
            <a:extLst>
              <a:ext uri="{FF2B5EF4-FFF2-40B4-BE49-F238E27FC236}">
                <a16:creationId xmlns:a16="http://schemas.microsoft.com/office/drawing/2014/main" id="{A6DFA975-20EF-5CEF-798B-569A6515C18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3" name="楕円 502">
            <a:extLst>
              <a:ext uri="{FF2B5EF4-FFF2-40B4-BE49-F238E27FC236}">
                <a16:creationId xmlns:a16="http://schemas.microsoft.com/office/drawing/2014/main" id="{F219EB85-4355-C132-40E1-AF8B3ED4546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4" name="楕円 503">
            <a:extLst>
              <a:ext uri="{FF2B5EF4-FFF2-40B4-BE49-F238E27FC236}">
                <a16:creationId xmlns:a16="http://schemas.microsoft.com/office/drawing/2014/main" id="{E3A12504-9C0A-5292-5027-62CE021577D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5" name="楕円 504">
            <a:extLst>
              <a:ext uri="{FF2B5EF4-FFF2-40B4-BE49-F238E27FC236}">
                <a16:creationId xmlns:a16="http://schemas.microsoft.com/office/drawing/2014/main" id="{FBE67B45-8249-A221-92A9-F6155BC3AED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6" name="楕円 505">
            <a:extLst>
              <a:ext uri="{FF2B5EF4-FFF2-40B4-BE49-F238E27FC236}">
                <a16:creationId xmlns:a16="http://schemas.microsoft.com/office/drawing/2014/main" id="{A0BB4EFD-9469-6E4E-CCCB-0388B639FD4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7" name="楕円 506">
            <a:extLst>
              <a:ext uri="{FF2B5EF4-FFF2-40B4-BE49-F238E27FC236}">
                <a16:creationId xmlns:a16="http://schemas.microsoft.com/office/drawing/2014/main" id="{7D7FF367-85F7-7AA2-65B6-019FC6B050D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8" name="楕円 507">
            <a:extLst>
              <a:ext uri="{FF2B5EF4-FFF2-40B4-BE49-F238E27FC236}">
                <a16:creationId xmlns:a16="http://schemas.microsoft.com/office/drawing/2014/main" id="{D4925F0C-7F42-321E-58CA-51CA26C235F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9" name="楕円 508">
            <a:extLst>
              <a:ext uri="{FF2B5EF4-FFF2-40B4-BE49-F238E27FC236}">
                <a16:creationId xmlns:a16="http://schemas.microsoft.com/office/drawing/2014/main" id="{79096095-4BB6-590E-96EB-920DCDF6441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0" name="楕円 509">
            <a:extLst>
              <a:ext uri="{FF2B5EF4-FFF2-40B4-BE49-F238E27FC236}">
                <a16:creationId xmlns:a16="http://schemas.microsoft.com/office/drawing/2014/main" id="{06C99C9A-3B98-73DF-C276-0D00EE94CB0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1" name="楕円 510">
            <a:extLst>
              <a:ext uri="{FF2B5EF4-FFF2-40B4-BE49-F238E27FC236}">
                <a16:creationId xmlns:a16="http://schemas.microsoft.com/office/drawing/2014/main" id="{7C4D7025-D38C-1ED6-D4D6-8EC4B5C065F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2" name="楕円 511">
            <a:extLst>
              <a:ext uri="{FF2B5EF4-FFF2-40B4-BE49-F238E27FC236}">
                <a16:creationId xmlns:a16="http://schemas.microsoft.com/office/drawing/2014/main" id="{877569C9-3F8E-EB8F-3B81-EFB75C74690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3" name="楕円 512">
            <a:extLst>
              <a:ext uri="{FF2B5EF4-FFF2-40B4-BE49-F238E27FC236}">
                <a16:creationId xmlns:a16="http://schemas.microsoft.com/office/drawing/2014/main" id="{AB2285D1-D361-2D4A-FD31-413B39477AF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4" name="楕円 513">
            <a:extLst>
              <a:ext uri="{FF2B5EF4-FFF2-40B4-BE49-F238E27FC236}">
                <a16:creationId xmlns:a16="http://schemas.microsoft.com/office/drawing/2014/main" id="{EBD58203-D6DC-866F-0B28-099BB5B00B0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5" name="楕円 514">
            <a:extLst>
              <a:ext uri="{FF2B5EF4-FFF2-40B4-BE49-F238E27FC236}">
                <a16:creationId xmlns:a16="http://schemas.microsoft.com/office/drawing/2014/main" id="{20E5EEBA-79DC-4CB2-467D-740DF0C20BF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6" name="楕円 515">
            <a:extLst>
              <a:ext uri="{FF2B5EF4-FFF2-40B4-BE49-F238E27FC236}">
                <a16:creationId xmlns:a16="http://schemas.microsoft.com/office/drawing/2014/main" id="{B7F676E0-B44F-CC00-434A-88052053811C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7" name="楕円 516">
            <a:extLst>
              <a:ext uri="{FF2B5EF4-FFF2-40B4-BE49-F238E27FC236}">
                <a16:creationId xmlns:a16="http://schemas.microsoft.com/office/drawing/2014/main" id="{B9696159-9DAD-ED05-4FF7-9138DC2531B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8" name="楕円 517">
            <a:extLst>
              <a:ext uri="{FF2B5EF4-FFF2-40B4-BE49-F238E27FC236}">
                <a16:creationId xmlns:a16="http://schemas.microsoft.com/office/drawing/2014/main" id="{AF5D409B-6ED8-DE96-3DF2-A2E21B82495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9" name="楕円 518">
            <a:extLst>
              <a:ext uri="{FF2B5EF4-FFF2-40B4-BE49-F238E27FC236}">
                <a16:creationId xmlns:a16="http://schemas.microsoft.com/office/drawing/2014/main" id="{826CF96F-9FA8-4254-2462-C5D5399A379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0" name="楕円 519">
            <a:extLst>
              <a:ext uri="{FF2B5EF4-FFF2-40B4-BE49-F238E27FC236}">
                <a16:creationId xmlns:a16="http://schemas.microsoft.com/office/drawing/2014/main" id="{5272CF53-0E03-EA38-61DA-A7D7CD7EC29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1" name="楕円 520">
            <a:extLst>
              <a:ext uri="{FF2B5EF4-FFF2-40B4-BE49-F238E27FC236}">
                <a16:creationId xmlns:a16="http://schemas.microsoft.com/office/drawing/2014/main" id="{7AFB23C9-C508-B7C9-7342-8D767B1DC08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2" name="楕円 521">
            <a:extLst>
              <a:ext uri="{FF2B5EF4-FFF2-40B4-BE49-F238E27FC236}">
                <a16:creationId xmlns:a16="http://schemas.microsoft.com/office/drawing/2014/main" id="{E0054683-019C-186A-13B3-113F22048D0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3" name="楕円 522">
            <a:extLst>
              <a:ext uri="{FF2B5EF4-FFF2-40B4-BE49-F238E27FC236}">
                <a16:creationId xmlns:a16="http://schemas.microsoft.com/office/drawing/2014/main" id="{A1278E04-6F9A-FC6E-8956-AA471F9C534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4" name="楕円 523">
            <a:extLst>
              <a:ext uri="{FF2B5EF4-FFF2-40B4-BE49-F238E27FC236}">
                <a16:creationId xmlns:a16="http://schemas.microsoft.com/office/drawing/2014/main" id="{E937C757-21FA-E40D-32FA-B6C09B63F55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5" name="楕円 524">
            <a:extLst>
              <a:ext uri="{FF2B5EF4-FFF2-40B4-BE49-F238E27FC236}">
                <a16:creationId xmlns:a16="http://schemas.microsoft.com/office/drawing/2014/main" id="{6A2070F9-0D47-9D59-213F-C217A27A147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6" name="楕円 525">
            <a:extLst>
              <a:ext uri="{FF2B5EF4-FFF2-40B4-BE49-F238E27FC236}">
                <a16:creationId xmlns:a16="http://schemas.microsoft.com/office/drawing/2014/main" id="{A7AA9D9F-82AA-63E5-28DD-D574A645F05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7" name="楕円 526">
            <a:extLst>
              <a:ext uri="{FF2B5EF4-FFF2-40B4-BE49-F238E27FC236}">
                <a16:creationId xmlns:a16="http://schemas.microsoft.com/office/drawing/2014/main" id="{374AA772-4C24-0803-6A17-634A946EF6F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8" name="楕円 527">
            <a:extLst>
              <a:ext uri="{FF2B5EF4-FFF2-40B4-BE49-F238E27FC236}">
                <a16:creationId xmlns:a16="http://schemas.microsoft.com/office/drawing/2014/main" id="{8456BE43-CFB0-1018-8743-FC05F1F4201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9" name="楕円 528">
            <a:extLst>
              <a:ext uri="{FF2B5EF4-FFF2-40B4-BE49-F238E27FC236}">
                <a16:creationId xmlns:a16="http://schemas.microsoft.com/office/drawing/2014/main" id="{910B5AD0-B3B7-607A-796B-15B90B6A8E9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0" name="楕円 529">
            <a:extLst>
              <a:ext uri="{FF2B5EF4-FFF2-40B4-BE49-F238E27FC236}">
                <a16:creationId xmlns:a16="http://schemas.microsoft.com/office/drawing/2014/main" id="{08B5E44A-8EDC-6D60-B500-667466DEBE3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94D44A12-55C1-93A2-F5EF-FF91FB5F94F9}"/>
              </a:ext>
            </a:extLst>
          </p:cNvPr>
          <p:cNvSpPr/>
          <p:nvPr/>
        </p:nvSpPr>
        <p:spPr>
          <a:xfrm>
            <a:off x="-1563507" y="2639814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00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静まり返っている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56171B92-6B4B-6ECE-A0EA-CE9E70E0B3CE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B1DDFFE8-0D54-537B-4469-4AE15482B8BF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F15288C-85A3-6A5C-3ADF-FB57ABAF1F84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CCE37BA-47B2-858A-CB2E-928A28CE3CF7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E9BA1DE-4B9B-189D-5A1C-3FBF8AC1C5C3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48C022ED-0BF4-DA56-3C61-3E97AE6B3FE5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DE24F2C-AA6C-D985-BEA9-7DD72A800973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62B40D2C-C879-1024-7149-391092B98AB8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E7F7931-89AC-EEED-8CC6-3EAA39217AB2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D3C6CDB-3FBC-9FCA-909C-0439CB95F3FE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4502BC0-5882-53BD-7882-80CFA20B4203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7A05B11B-FF6F-AF02-F20C-50BC18DB6026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1A71D68-560D-C5C7-2E4C-F5F41D17AA88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AC337AE-1434-6D49-FAEF-81955910BD3A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10661B8-5FEB-6989-719E-FB38B1B14D0C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BA1A81D-3AB9-4529-2D74-3471614D2E90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45A16B25-7F5C-C65D-F4BA-269E87B6E49C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10B37EC7-8C66-B6A6-AB07-0B9052A5952D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917E28A7-ED7D-1331-1B2A-B146F03416F0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4966B2CE-D61E-6BCD-2934-A3752F91F2FB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92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94E5552-25C1-D140-5B1D-0967302ED465}"/>
              </a:ext>
            </a:extLst>
          </p:cNvPr>
          <p:cNvSpPr/>
          <p:nvPr/>
        </p:nvSpPr>
        <p:spPr>
          <a:xfrm>
            <a:off x="-1563507" y="-4820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明るい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C2F4DDD-F436-895C-ECCD-519F01F46BD2}"/>
              </a:ext>
            </a:extLst>
          </p:cNvPr>
          <p:cNvSpPr/>
          <p:nvPr/>
        </p:nvSpPr>
        <p:spPr>
          <a:xfrm>
            <a:off x="-1563507" y="372985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にぎやか</a:t>
            </a:r>
          </a:p>
        </p:txBody>
      </p:sp>
      <p:sp>
        <p:nvSpPr>
          <p:cNvPr id="437" name="四角形: 角を丸くする 436">
            <a:extLst>
              <a:ext uri="{FF2B5EF4-FFF2-40B4-BE49-F238E27FC236}">
                <a16:creationId xmlns:a16="http://schemas.microsoft.com/office/drawing/2014/main" id="{8172391A-1011-4649-99F2-1DA4E3A8EE19}"/>
              </a:ext>
            </a:extLst>
          </p:cNvPr>
          <p:cNvSpPr/>
          <p:nvPr/>
        </p:nvSpPr>
        <p:spPr>
          <a:xfrm>
            <a:off x="-1563507" y="2262010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暗い</a:t>
            </a:r>
          </a:p>
        </p:txBody>
      </p:sp>
      <p:sp>
        <p:nvSpPr>
          <p:cNvPr id="438" name="四角形: 角を丸くする 437">
            <a:extLst>
              <a:ext uri="{FF2B5EF4-FFF2-40B4-BE49-F238E27FC236}">
                <a16:creationId xmlns:a16="http://schemas.microsoft.com/office/drawing/2014/main" id="{8E033D4E-C452-76D2-BDE9-59DB97E7E08C}"/>
              </a:ext>
            </a:extLst>
          </p:cNvPr>
          <p:cNvSpPr/>
          <p:nvPr/>
        </p:nvSpPr>
        <p:spPr>
          <a:xfrm>
            <a:off x="-1563507" y="750790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かなしい</a:t>
            </a:r>
          </a:p>
        </p:txBody>
      </p:sp>
      <p:sp>
        <p:nvSpPr>
          <p:cNvPr id="439" name="四角形: 角を丸くする 438">
            <a:extLst>
              <a:ext uri="{FF2B5EF4-FFF2-40B4-BE49-F238E27FC236}">
                <a16:creationId xmlns:a16="http://schemas.microsoft.com/office/drawing/2014/main" id="{E25E1AB4-A64D-1A37-94FD-A780CA4BF658}"/>
              </a:ext>
            </a:extLst>
          </p:cNvPr>
          <p:cNvSpPr/>
          <p:nvPr/>
        </p:nvSpPr>
        <p:spPr>
          <a:xfrm>
            <a:off x="-1563507" y="1128595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さみしい</a:t>
            </a:r>
          </a:p>
        </p:txBody>
      </p:sp>
      <p:sp>
        <p:nvSpPr>
          <p:cNvPr id="440" name="四角形: 角を丸くする 439">
            <a:extLst>
              <a:ext uri="{FF2B5EF4-FFF2-40B4-BE49-F238E27FC236}">
                <a16:creationId xmlns:a16="http://schemas.microsoft.com/office/drawing/2014/main" id="{1AC83B74-C6A6-B280-FB8B-ADEC8A4C5FFB}"/>
              </a:ext>
            </a:extLst>
          </p:cNvPr>
          <p:cNvSpPr/>
          <p:nvPr/>
        </p:nvSpPr>
        <p:spPr>
          <a:xfrm>
            <a:off x="-1563507" y="1506400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落ちついている</a:t>
            </a:r>
          </a:p>
        </p:txBody>
      </p:sp>
      <p:sp>
        <p:nvSpPr>
          <p:cNvPr id="441" name="四角形: 角を丸くする 440">
            <a:extLst>
              <a:ext uri="{FF2B5EF4-FFF2-40B4-BE49-F238E27FC236}">
                <a16:creationId xmlns:a16="http://schemas.microsoft.com/office/drawing/2014/main" id="{C16077CC-51A6-9356-5FD9-B94723545B28}"/>
              </a:ext>
            </a:extLst>
          </p:cNvPr>
          <p:cNvSpPr/>
          <p:nvPr/>
        </p:nvSpPr>
        <p:spPr>
          <a:xfrm>
            <a:off x="-1563507" y="1884205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静か</a:t>
            </a:r>
          </a:p>
        </p:txBody>
      </p:sp>
      <p:sp>
        <p:nvSpPr>
          <p:cNvPr id="442" name="楕円 441">
            <a:extLst>
              <a:ext uri="{FF2B5EF4-FFF2-40B4-BE49-F238E27FC236}">
                <a16:creationId xmlns:a16="http://schemas.microsoft.com/office/drawing/2014/main" id="{1C9D9C3D-4619-103B-0886-D5367714EB6E}"/>
              </a:ext>
            </a:extLst>
          </p:cNvPr>
          <p:cNvSpPr/>
          <p:nvPr/>
        </p:nvSpPr>
        <p:spPr>
          <a:xfrm>
            <a:off x="-1553468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3" name="楕円 442">
            <a:extLst>
              <a:ext uri="{FF2B5EF4-FFF2-40B4-BE49-F238E27FC236}">
                <a16:creationId xmlns:a16="http://schemas.microsoft.com/office/drawing/2014/main" id="{5CE6E18B-F5C0-7F88-B430-97923DBB659E}"/>
              </a:ext>
            </a:extLst>
          </p:cNvPr>
          <p:cNvSpPr/>
          <p:nvPr/>
        </p:nvSpPr>
        <p:spPr>
          <a:xfrm>
            <a:off x="-2000783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4" name="楕円 443">
            <a:extLst>
              <a:ext uri="{FF2B5EF4-FFF2-40B4-BE49-F238E27FC236}">
                <a16:creationId xmlns:a16="http://schemas.microsoft.com/office/drawing/2014/main" id="{1CB38132-5C27-3F5A-8DD2-8CC1CC18C70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楕円 444">
            <a:extLst>
              <a:ext uri="{FF2B5EF4-FFF2-40B4-BE49-F238E27FC236}">
                <a16:creationId xmlns:a16="http://schemas.microsoft.com/office/drawing/2014/main" id="{2700DCFC-B46A-F909-08A2-D35FB01A6DF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6" name="楕円 445">
            <a:extLst>
              <a:ext uri="{FF2B5EF4-FFF2-40B4-BE49-F238E27FC236}">
                <a16:creationId xmlns:a16="http://schemas.microsoft.com/office/drawing/2014/main" id="{0290D3B1-09AA-A237-3B37-9BC330D4CD8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7" name="楕円 446">
            <a:extLst>
              <a:ext uri="{FF2B5EF4-FFF2-40B4-BE49-F238E27FC236}">
                <a16:creationId xmlns:a16="http://schemas.microsoft.com/office/drawing/2014/main" id="{BCD15DB3-3A52-165C-02E3-8F2C3291D4C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8" name="楕円 447">
            <a:extLst>
              <a:ext uri="{FF2B5EF4-FFF2-40B4-BE49-F238E27FC236}">
                <a16:creationId xmlns:a16="http://schemas.microsoft.com/office/drawing/2014/main" id="{59D948A8-9C98-631D-B6F8-83D9E81E955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9" name="楕円 448">
            <a:extLst>
              <a:ext uri="{FF2B5EF4-FFF2-40B4-BE49-F238E27FC236}">
                <a16:creationId xmlns:a16="http://schemas.microsoft.com/office/drawing/2014/main" id="{A55D03B3-BD9E-E351-BD29-740EF9A1B17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0" name="楕円 449">
            <a:extLst>
              <a:ext uri="{FF2B5EF4-FFF2-40B4-BE49-F238E27FC236}">
                <a16:creationId xmlns:a16="http://schemas.microsoft.com/office/drawing/2014/main" id="{5B7B788C-C60E-14EE-2DE8-07D62AEB43D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1" name="楕円 450">
            <a:extLst>
              <a:ext uri="{FF2B5EF4-FFF2-40B4-BE49-F238E27FC236}">
                <a16:creationId xmlns:a16="http://schemas.microsoft.com/office/drawing/2014/main" id="{7F586927-0C6D-FC1F-994F-E543822AB07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2" name="楕円 451">
            <a:extLst>
              <a:ext uri="{FF2B5EF4-FFF2-40B4-BE49-F238E27FC236}">
                <a16:creationId xmlns:a16="http://schemas.microsoft.com/office/drawing/2014/main" id="{A4E93FBC-AC7F-B217-048A-F29A5D2D574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3" name="楕円 452">
            <a:extLst>
              <a:ext uri="{FF2B5EF4-FFF2-40B4-BE49-F238E27FC236}">
                <a16:creationId xmlns:a16="http://schemas.microsoft.com/office/drawing/2014/main" id="{C4246D3F-1328-ED40-051C-6704651E5A2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4" name="楕円 453">
            <a:extLst>
              <a:ext uri="{FF2B5EF4-FFF2-40B4-BE49-F238E27FC236}">
                <a16:creationId xmlns:a16="http://schemas.microsoft.com/office/drawing/2014/main" id="{0FE1FFFB-BA0F-2A7A-5EFF-737C18D86EC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5" name="楕円 454">
            <a:extLst>
              <a:ext uri="{FF2B5EF4-FFF2-40B4-BE49-F238E27FC236}">
                <a16:creationId xmlns:a16="http://schemas.microsoft.com/office/drawing/2014/main" id="{C68EFCE1-03E7-A185-0E74-E81D0BA118F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6" name="楕円 455">
            <a:extLst>
              <a:ext uri="{FF2B5EF4-FFF2-40B4-BE49-F238E27FC236}">
                <a16:creationId xmlns:a16="http://schemas.microsoft.com/office/drawing/2014/main" id="{F628F5DE-9D0F-EA0E-632F-679CE6AB168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7" name="楕円 456">
            <a:extLst>
              <a:ext uri="{FF2B5EF4-FFF2-40B4-BE49-F238E27FC236}">
                <a16:creationId xmlns:a16="http://schemas.microsoft.com/office/drawing/2014/main" id="{9F425144-4425-95F9-77F1-1753BF7927C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8" name="楕円 457">
            <a:extLst>
              <a:ext uri="{FF2B5EF4-FFF2-40B4-BE49-F238E27FC236}">
                <a16:creationId xmlns:a16="http://schemas.microsoft.com/office/drawing/2014/main" id="{BBD0567C-1171-9AF2-0ACD-86A1D9DEE98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9" name="楕円 458">
            <a:extLst>
              <a:ext uri="{FF2B5EF4-FFF2-40B4-BE49-F238E27FC236}">
                <a16:creationId xmlns:a16="http://schemas.microsoft.com/office/drawing/2014/main" id="{592B786C-A446-9571-3C9F-5B06445D379C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0" name="楕円 459">
            <a:extLst>
              <a:ext uri="{FF2B5EF4-FFF2-40B4-BE49-F238E27FC236}">
                <a16:creationId xmlns:a16="http://schemas.microsoft.com/office/drawing/2014/main" id="{E0B63E39-B48B-65E8-7248-E9EFCC0F37D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1" name="楕円 460">
            <a:extLst>
              <a:ext uri="{FF2B5EF4-FFF2-40B4-BE49-F238E27FC236}">
                <a16:creationId xmlns:a16="http://schemas.microsoft.com/office/drawing/2014/main" id="{2DE978FC-6BCC-F39E-009D-44A5E42C31E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2" name="楕円 461">
            <a:extLst>
              <a:ext uri="{FF2B5EF4-FFF2-40B4-BE49-F238E27FC236}">
                <a16:creationId xmlns:a16="http://schemas.microsoft.com/office/drawing/2014/main" id="{90634296-64CA-E78A-E53A-61D220B475D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3" name="楕円 462">
            <a:extLst>
              <a:ext uri="{FF2B5EF4-FFF2-40B4-BE49-F238E27FC236}">
                <a16:creationId xmlns:a16="http://schemas.microsoft.com/office/drawing/2014/main" id="{23EEBE5B-A3CF-6164-42BC-C840A3055DD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4" name="楕円 463">
            <a:extLst>
              <a:ext uri="{FF2B5EF4-FFF2-40B4-BE49-F238E27FC236}">
                <a16:creationId xmlns:a16="http://schemas.microsoft.com/office/drawing/2014/main" id="{57CE7BA5-0A63-9098-6CC9-6953421FCBF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5" name="楕円 464">
            <a:extLst>
              <a:ext uri="{FF2B5EF4-FFF2-40B4-BE49-F238E27FC236}">
                <a16:creationId xmlns:a16="http://schemas.microsoft.com/office/drawing/2014/main" id="{0384F826-376D-FF93-0F7B-BDD79841EB5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楕円 465">
            <a:extLst>
              <a:ext uri="{FF2B5EF4-FFF2-40B4-BE49-F238E27FC236}">
                <a16:creationId xmlns:a16="http://schemas.microsoft.com/office/drawing/2014/main" id="{B600C651-B0BE-97BB-73A1-96E969281F2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7" name="楕円 466">
            <a:extLst>
              <a:ext uri="{FF2B5EF4-FFF2-40B4-BE49-F238E27FC236}">
                <a16:creationId xmlns:a16="http://schemas.microsoft.com/office/drawing/2014/main" id="{1479E17E-112C-0780-30E6-B43E283B0B1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8" name="楕円 467">
            <a:extLst>
              <a:ext uri="{FF2B5EF4-FFF2-40B4-BE49-F238E27FC236}">
                <a16:creationId xmlns:a16="http://schemas.microsoft.com/office/drawing/2014/main" id="{B4B160E4-9E7F-D4A0-112F-6A4EC2B1ECD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9" name="楕円 468">
            <a:extLst>
              <a:ext uri="{FF2B5EF4-FFF2-40B4-BE49-F238E27FC236}">
                <a16:creationId xmlns:a16="http://schemas.microsoft.com/office/drawing/2014/main" id="{727D7F94-8074-0484-0153-0E9A8F45B3F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0" name="楕円 469">
            <a:extLst>
              <a:ext uri="{FF2B5EF4-FFF2-40B4-BE49-F238E27FC236}">
                <a16:creationId xmlns:a16="http://schemas.microsoft.com/office/drawing/2014/main" id="{B8ED34A4-BD6C-B865-AAF7-2372036D9E7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1" name="楕円 470">
            <a:extLst>
              <a:ext uri="{FF2B5EF4-FFF2-40B4-BE49-F238E27FC236}">
                <a16:creationId xmlns:a16="http://schemas.microsoft.com/office/drawing/2014/main" id="{DA61420C-2D6A-E241-F142-E1C8C05AD1E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2" name="楕円 471">
            <a:extLst>
              <a:ext uri="{FF2B5EF4-FFF2-40B4-BE49-F238E27FC236}">
                <a16:creationId xmlns:a16="http://schemas.microsoft.com/office/drawing/2014/main" id="{8F0B387C-392E-A0E1-D46F-8DA8F53A2D6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3" name="楕円 472">
            <a:extLst>
              <a:ext uri="{FF2B5EF4-FFF2-40B4-BE49-F238E27FC236}">
                <a16:creationId xmlns:a16="http://schemas.microsoft.com/office/drawing/2014/main" id="{10EF5184-BDB6-78F7-F1A1-BCC27AD3C99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4" name="楕円 473">
            <a:extLst>
              <a:ext uri="{FF2B5EF4-FFF2-40B4-BE49-F238E27FC236}">
                <a16:creationId xmlns:a16="http://schemas.microsoft.com/office/drawing/2014/main" id="{E00ED775-F9E8-7FF4-AFC0-8683E1B377B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5" name="楕円 474">
            <a:extLst>
              <a:ext uri="{FF2B5EF4-FFF2-40B4-BE49-F238E27FC236}">
                <a16:creationId xmlns:a16="http://schemas.microsoft.com/office/drawing/2014/main" id="{80F9F050-F7C5-2262-9BFD-CCB85DBD1ED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6" name="楕円 475">
            <a:extLst>
              <a:ext uri="{FF2B5EF4-FFF2-40B4-BE49-F238E27FC236}">
                <a16:creationId xmlns:a16="http://schemas.microsoft.com/office/drawing/2014/main" id="{61B3EE30-4506-A879-E3D4-F27952DE8FA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7" name="楕円 476">
            <a:extLst>
              <a:ext uri="{FF2B5EF4-FFF2-40B4-BE49-F238E27FC236}">
                <a16:creationId xmlns:a16="http://schemas.microsoft.com/office/drawing/2014/main" id="{D9C4A1E5-6C2C-D8F2-7D37-DD48B8D7F96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8" name="楕円 477">
            <a:extLst>
              <a:ext uri="{FF2B5EF4-FFF2-40B4-BE49-F238E27FC236}">
                <a16:creationId xmlns:a16="http://schemas.microsoft.com/office/drawing/2014/main" id="{D78151DF-C619-7032-DFB0-9DDBA630550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9" name="楕円 478">
            <a:extLst>
              <a:ext uri="{FF2B5EF4-FFF2-40B4-BE49-F238E27FC236}">
                <a16:creationId xmlns:a16="http://schemas.microsoft.com/office/drawing/2014/main" id="{9E0A86F7-524A-A850-47BE-B9DD8BB41C1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0" name="楕円 479">
            <a:extLst>
              <a:ext uri="{FF2B5EF4-FFF2-40B4-BE49-F238E27FC236}">
                <a16:creationId xmlns:a16="http://schemas.microsoft.com/office/drawing/2014/main" id="{A2017BF5-079D-13EE-7EF9-45E5144391D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1" name="楕円 480">
            <a:extLst>
              <a:ext uri="{FF2B5EF4-FFF2-40B4-BE49-F238E27FC236}">
                <a16:creationId xmlns:a16="http://schemas.microsoft.com/office/drawing/2014/main" id="{6AAC3FF7-731D-9E33-4634-3C0A568298C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2" name="楕円 481">
            <a:extLst>
              <a:ext uri="{FF2B5EF4-FFF2-40B4-BE49-F238E27FC236}">
                <a16:creationId xmlns:a16="http://schemas.microsoft.com/office/drawing/2014/main" id="{1F2FC7CA-21E7-E97E-3217-9D29AD0877F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3" name="楕円 482">
            <a:extLst>
              <a:ext uri="{FF2B5EF4-FFF2-40B4-BE49-F238E27FC236}">
                <a16:creationId xmlns:a16="http://schemas.microsoft.com/office/drawing/2014/main" id="{212CDBA4-4B0E-7BDF-42F3-8A518F0F0A4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4" name="楕円 483">
            <a:extLst>
              <a:ext uri="{FF2B5EF4-FFF2-40B4-BE49-F238E27FC236}">
                <a16:creationId xmlns:a16="http://schemas.microsoft.com/office/drawing/2014/main" id="{52FE717E-3163-2DEE-95F3-1ED69DB38B3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5" name="楕円 484">
            <a:extLst>
              <a:ext uri="{FF2B5EF4-FFF2-40B4-BE49-F238E27FC236}">
                <a16:creationId xmlns:a16="http://schemas.microsoft.com/office/drawing/2014/main" id="{863C8D0E-C727-4F77-40C0-10B9B1E5B69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6" name="楕円 485">
            <a:extLst>
              <a:ext uri="{FF2B5EF4-FFF2-40B4-BE49-F238E27FC236}">
                <a16:creationId xmlns:a16="http://schemas.microsoft.com/office/drawing/2014/main" id="{0BDA7305-94CD-E71A-6B3D-7B0821A0964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7" name="楕円 486">
            <a:extLst>
              <a:ext uri="{FF2B5EF4-FFF2-40B4-BE49-F238E27FC236}">
                <a16:creationId xmlns:a16="http://schemas.microsoft.com/office/drawing/2014/main" id="{28049BA7-CCC6-CD04-A7FE-CA99782C872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8" name="楕円 487">
            <a:extLst>
              <a:ext uri="{FF2B5EF4-FFF2-40B4-BE49-F238E27FC236}">
                <a16:creationId xmlns:a16="http://schemas.microsoft.com/office/drawing/2014/main" id="{21C9576F-35FA-8C6E-9373-D20EE4E486C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楕円 488">
            <a:extLst>
              <a:ext uri="{FF2B5EF4-FFF2-40B4-BE49-F238E27FC236}">
                <a16:creationId xmlns:a16="http://schemas.microsoft.com/office/drawing/2014/main" id="{436E8ED6-04DD-E541-E428-8B8772EC1F1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0" name="楕円 489">
            <a:extLst>
              <a:ext uri="{FF2B5EF4-FFF2-40B4-BE49-F238E27FC236}">
                <a16:creationId xmlns:a16="http://schemas.microsoft.com/office/drawing/2014/main" id="{A1ADB1C6-F7E7-4B71-4263-31C2B195FFE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1" name="楕円 490">
            <a:extLst>
              <a:ext uri="{FF2B5EF4-FFF2-40B4-BE49-F238E27FC236}">
                <a16:creationId xmlns:a16="http://schemas.microsoft.com/office/drawing/2014/main" id="{CF42CA56-6374-B222-A855-CB38FBD4586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2" name="楕円 491">
            <a:extLst>
              <a:ext uri="{FF2B5EF4-FFF2-40B4-BE49-F238E27FC236}">
                <a16:creationId xmlns:a16="http://schemas.microsoft.com/office/drawing/2014/main" id="{4DC74CEF-5713-97D3-EEE8-2978F35B64C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3" name="楕円 492">
            <a:extLst>
              <a:ext uri="{FF2B5EF4-FFF2-40B4-BE49-F238E27FC236}">
                <a16:creationId xmlns:a16="http://schemas.microsoft.com/office/drawing/2014/main" id="{56534136-8B8E-9B19-1B86-A9802570964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4" name="楕円 493">
            <a:extLst>
              <a:ext uri="{FF2B5EF4-FFF2-40B4-BE49-F238E27FC236}">
                <a16:creationId xmlns:a16="http://schemas.microsoft.com/office/drawing/2014/main" id="{0CAAA326-4843-7DD0-154C-BAE00609E44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5" name="楕円 494">
            <a:extLst>
              <a:ext uri="{FF2B5EF4-FFF2-40B4-BE49-F238E27FC236}">
                <a16:creationId xmlns:a16="http://schemas.microsoft.com/office/drawing/2014/main" id="{ECC3B110-4604-3121-884C-2700EA24B3E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6" name="楕円 495">
            <a:extLst>
              <a:ext uri="{FF2B5EF4-FFF2-40B4-BE49-F238E27FC236}">
                <a16:creationId xmlns:a16="http://schemas.microsoft.com/office/drawing/2014/main" id="{539D3F7B-8AC9-41E9-9387-E9B9F86D3DF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7" name="楕円 496">
            <a:extLst>
              <a:ext uri="{FF2B5EF4-FFF2-40B4-BE49-F238E27FC236}">
                <a16:creationId xmlns:a16="http://schemas.microsoft.com/office/drawing/2014/main" id="{D4399754-9FB5-F516-7AAA-5DCF5448B54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8" name="楕円 497">
            <a:extLst>
              <a:ext uri="{FF2B5EF4-FFF2-40B4-BE49-F238E27FC236}">
                <a16:creationId xmlns:a16="http://schemas.microsoft.com/office/drawing/2014/main" id="{7A12982E-B334-2809-0AE7-1D593694BDB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9" name="楕円 498">
            <a:extLst>
              <a:ext uri="{FF2B5EF4-FFF2-40B4-BE49-F238E27FC236}">
                <a16:creationId xmlns:a16="http://schemas.microsoft.com/office/drawing/2014/main" id="{27308486-4146-468C-B7BB-567640F36A1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0" name="楕円 499">
            <a:extLst>
              <a:ext uri="{FF2B5EF4-FFF2-40B4-BE49-F238E27FC236}">
                <a16:creationId xmlns:a16="http://schemas.microsoft.com/office/drawing/2014/main" id="{77A98778-36D1-EBDC-3E59-08752612A6C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1" name="楕円 500">
            <a:extLst>
              <a:ext uri="{FF2B5EF4-FFF2-40B4-BE49-F238E27FC236}">
                <a16:creationId xmlns:a16="http://schemas.microsoft.com/office/drawing/2014/main" id="{EBED1492-5C7F-E431-0309-1FA926117D5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2" name="楕円 501">
            <a:extLst>
              <a:ext uri="{FF2B5EF4-FFF2-40B4-BE49-F238E27FC236}">
                <a16:creationId xmlns:a16="http://schemas.microsoft.com/office/drawing/2014/main" id="{317889A0-402D-D20C-FB90-4060F633835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3" name="楕円 502">
            <a:extLst>
              <a:ext uri="{FF2B5EF4-FFF2-40B4-BE49-F238E27FC236}">
                <a16:creationId xmlns:a16="http://schemas.microsoft.com/office/drawing/2014/main" id="{BE4807C2-3DC3-2435-7F2C-C9A780D2C2F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4" name="楕円 503">
            <a:extLst>
              <a:ext uri="{FF2B5EF4-FFF2-40B4-BE49-F238E27FC236}">
                <a16:creationId xmlns:a16="http://schemas.microsoft.com/office/drawing/2014/main" id="{71EA5F52-2519-958F-19B1-81EAB428CFC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5" name="楕円 504">
            <a:extLst>
              <a:ext uri="{FF2B5EF4-FFF2-40B4-BE49-F238E27FC236}">
                <a16:creationId xmlns:a16="http://schemas.microsoft.com/office/drawing/2014/main" id="{ECADC27F-8BA2-AD01-9B25-CFEA58D1C6F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6" name="楕円 505">
            <a:extLst>
              <a:ext uri="{FF2B5EF4-FFF2-40B4-BE49-F238E27FC236}">
                <a16:creationId xmlns:a16="http://schemas.microsoft.com/office/drawing/2014/main" id="{28AE38CB-8B8A-850D-5214-44EA2AEC254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7" name="楕円 506">
            <a:extLst>
              <a:ext uri="{FF2B5EF4-FFF2-40B4-BE49-F238E27FC236}">
                <a16:creationId xmlns:a16="http://schemas.microsoft.com/office/drawing/2014/main" id="{BA95372A-BB87-B5D5-5119-B884EE0CEBA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8" name="楕円 507">
            <a:extLst>
              <a:ext uri="{FF2B5EF4-FFF2-40B4-BE49-F238E27FC236}">
                <a16:creationId xmlns:a16="http://schemas.microsoft.com/office/drawing/2014/main" id="{E0ABAE57-6122-6A28-D3FB-E6D925701D1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9" name="楕円 508">
            <a:extLst>
              <a:ext uri="{FF2B5EF4-FFF2-40B4-BE49-F238E27FC236}">
                <a16:creationId xmlns:a16="http://schemas.microsoft.com/office/drawing/2014/main" id="{F390FA5E-1F37-AA87-8835-BEA1007709C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0" name="楕円 509">
            <a:extLst>
              <a:ext uri="{FF2B5EF4-FFF2-40B4-BE49-F238E27FC236}">
                <a16:creationId xmlns:a16="http://schemas.microsoft.com/office/drawing/2014/main" id="{FD5AA41F-9941-60D1-6BEC-644211D56A8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1" name="楕円 510">
            <a:extLst>
              <a:ext uri="{FF2B5EF4-FFF2-40B4-BE49-F238E27FC236}">
                <a16:creationId xmlns:a16="http://schemas.microsoft.com/office/drawing/2014/main" id="{E709C99E-964E-49AC-C554-61D496DC9B1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2" name="楕円 511">
            <a:extLst>
              <a:ext uri="{FF2B5EF4-FFF2-40B4-BE49-F238E27FC236}">
                <a16:creationId xmlns:a16="http://schemas.microsoft.com/office/drawing/2014/main" id="{D0B41806-84D7-1FA0-DDC2-30C8AF693E1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3" name="楕円 512">
            <a:extLst>
              <a:ext uri="{FF2B5EF4-FFF2-40B4-BE49-F238E27FC236}">
                <a16:creationId xmlns:a16="http://schemas.microsoft.com/office/drawing/2014/main" id="{E9119191-7618-B926-5A65-05C572D6494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4" name="楕円 513">
            <a:extLst>
              <a:ext uri="{FF2B5EF4-FFF2-40B4-BE49-F238E27FC236}">
                <a16:creationId xmlns:a16="http://schemas.microsoft.com/office/drawing/2014/main" id="{0D81BE10-D2A8-E2E7-FF17-949B12BB929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5" name="楕円 514">
            <a:extLst>
              <a:ext uri="{FF2B5EF4-FFF2-40B4-BE49-F238E27FC236}">
                <a16:creationId xmlns:a16="http://schemas.microsoft.com/office/drawing/2014/main" id="{CABB486D-527A-91BB-B1BC-E588165E1C4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6" name="楕円 515">
            <a:extLst>
              <a:ext uri="{FF2B5EF4-FFF2-40B4-BE49-F238E27FC236}">
                <a16:creationId xmlns:a16="http://schemas.microsoft.com/office/drawing/2014/main" id="{24959907-76DA-2735-4422-75C7553AD0B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7" name="楕円 516">
            <a:extLst>
              <a:ext uri="{FF2B5EF4-FFF2-40B4-BE49-F238E27FC236}">
                <a16:creationId xmlns:a16="http://schemas.microsoft.com/office/drawing/2014/main" id="{37CD0F71-62C4-1DCA-3DA6-45BA0DC9A7E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8" name="楕円 517">
            <a:extLst>
              <a:ext uri="{FF2B5EF4-FFF2-40B4-BE49-F238E27FC236}">
                <a16:creationId xmlns:a16="http://schemas.microsoft.com/office/drawing/2014/main" id="{C5AF2B48-728E-C325-0EAB-96785632D30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9" name="楕円 518">
            <a:extLst>
              <a:ext uri="{FF2B5EF4-FFF2-40B4-BE49-F238E27FC236}">
                <a16:creationId xmlns:a16="http://schemas.microsoft.com/office/drawing/2014/main" id="{1444C306-A518-7FC1-A4CA-DDE2390C8C8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0" name="楕円 519">
            <a:extLst>
              <a:ext uri="{FF2B5EF4-FFF2-40B4-BE49-F238E27FC236}">
                <a16:creationId xmlns:a16="http://schemas.microsoft.com/office/drawing/2014/main" id="{94C68413-8441-F027-22E6-80BEF6F756E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1" name="楕円 520">
            <a:extLst>
              <a:ext uri="{FF2B5EF4-FFF2-40B4-BE49-F238E27FC236}">
                <a16:creationId xmlns:a16="http://schemas.microsoft.com/office/drawing/2014/main" id="{0B8FFE69-70B4-4143-7F55-7E6D67FC208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2" name="楕円 521">
            <a:extLst>
              <a:ext uri="{FF2B5EF4-FFF2-40B4-BE49-F238E27FC236}">
                <a16:creationId xmlns:a16="http://schemas.microsoft.com/office/drawing/2014/main" id="{30FA3FF2-7887-134D-C48A-B511F4A0E9B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3" name="楕円 522">
            <a:extLst>
              <a:ext uri="{FF2B5EF4-FFF2-40B4-BE49-F238E27FC236}">
                <a16:creationId xmlns:a16="http://schemas.microsoft.com/office/drawing/2014/main" id="{8F5A57B6-0F73-96A0-52B8-29D0E74F7A9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4" name="楕円 523">
            <a:extLst>
              <a:ext uri="{FF2B5EF4-FFF2-40B4-BE49-F238E27FC236}">
                <a16:creationId xmlns:a16="http://schemas.microsoft.com/office/drawing/2014/main" id="{90DF8F5F-1BDD-8A2C-70AC-903BEE008BE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5" name="楕円 524">
            <a:extLst>
              <a:ext uri="{FF2B5EF4-FFF2-40B4-BE49-F238E27FC236}">
                <a16:creationId xmlns:a16="http://schemas.microsoft.com/office/drawing/2014/main" id="{A302A721-A595-50D7-D292-17836EF1BA6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6" name="楕円 525">
            <a:extLst>
              <a:ext uri="{FF2B5EF4-FFF2-40B4-BE49-F238E27FC236}">
                <a16:creationId xmlns:a16="http://schemas.microsoft.com/office/drawing/2014/main" id="{3E13F8A8-0BC3-2B09-D6D8-63B757073A6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7" name="楕円 526">
            <a:extLst>
              <a:ext uri="{FF2B5EF4-FFF2-40B4-BE49-F238E27FC236}">
                <a16:creationId xmlns:a16="http://schemas.microsoft.com/office/drawing/2014/main" id="{F1AE1318-8EA4-AF88-013F-3AAF4519F8E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8" name="楕円 527">
            <a:extLst>
              <a:ext uri="{FF2B5EF4-FFF2-40B4-BE49-F238E27FC236}">
                <a16:creationId xmlns:a16="http://schemas.microsoft.com/office/drawing/2014/main" id="{CC3EFBF0-37E3-8D38-B18D-D31F4E1E1F6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9" name="楕円 528">
            <a:extLst>
              <a:ext uri="{FF2B5EF4-FFF2-40B4-BE49-F238E27FC236}">
                <a16:creationId xmlns:a16="http://schemas.microsoft.com/office/drawing/2014/main" id="{0261E8E9-F2E0-A4EF-3555-CBC1A215778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0" name="楕円 529">
            <a:extLst>
              <a:ext uri="{FF2B5EF4-FFF2-40B4-BE49-F238E27FC236}">
                <a16:creationId xmlns:a16="http://schemas.microsoft.com/office/drawing/2014/main" id="{518FBCE5-BC68-A639-4E24-6CFE959A125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1" name="楕円 530">
            <a:extLst>
              <a:ext uri="{FF2B5EF4-FFF2-40B4-BE49-F238E27FC236}">
                <a16:creationId xmlns:a16="http://schemas.microsoft.com/office/drawing/2014/main" id="{AA0B0F64-77F4-3224-2202-B3326C0FA35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2" name="楕円 531">
            <a:extLst>
              <a:ext uri="{FF2B5EF4-FFF2-40B4-BE49-F238E27FC236}">
                <a16:creationId xmlns:a16="http://schemas.microsoft.com/office/drawing/2014/main" id="{5168562F-F619-D40D-10ED-3A694ED2165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3" name="楕円 532">
            <a:extLst>
              <a:ext uri="{FF2B5EF4-FFF2-40B4-BE49-F238E27FC236}">
                <a16:creationId xmlns:a16="http://schemas.microsoft.com/office/drawing/2014/main" id="{4D4040E6-16BB-C74B-F979-890E28C471A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4" name="楕円 533">
            <a:extLst>
              <a:ext uri="{FF2B5EF4-FFF2-40B4-BE49-F238E27FC236}">
                <a16:creationId xmlns:a16="http://schemas.microsoft.com/office/drawing/2014/main" id="{50461575-4532-DC7B-CFF6-6B4AB30A3F4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5" name="楕円 534">
            <a:extLst>
              <a:ext uri="{FF2B5EF4-FFF2-40B4-BE49-F238E27FC236}">
                <a16:creationId xmlns:a16="http://schemas.microsoft.com/office/drawing/2014/main" id="{7FA087AA-1D18-D0F2-3CBE-7E82DB76123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6" name="楕円 535">
            <a:extLst>
              <a:ext uri="{FF2B5EF4-FFF2-40B4-BE49-F238E27FC236}">
                <a16:creationId xmlns:a16="http://schemas.microsoft.com/office/drawing/2014/main" id="{4F2B1B75-24A4-19B1-E410-C431CD6487B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7" name="楕円 536">
            <a:extLst>
              <a:ext uri="{FF2B5EF4-FFF2-40B4-BE49-F238E27FC236}">
                <a16:creationId xmlns:a16="http://schemas.microsoft.com/office/drawing/2014/main" id="{D0AF8CE1-0E41-F864-AF73-E6BB40520DB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8" name="楕円 537">
            <a:extLst>
              <a:ext uri="{FF2B5EF4-FFF2-40B4-BE49-F238E27FC236}">
                <a16:creationId xmlns:a16="http://schemas.microsoft.com/office/drawing/2014/main" id="{4B180353-893B-CF5F-55F8-402DB29F9CA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楕円 538">
            <a:extLst>
              <a:ext uri="{FF2B5EF4-FFF2-40B4-BE49-F238E27FC236}">
                <a16:creationId xmlns:a16="http://schemas.microsoft.com/office/drawing/2014/main" id="{C40CDC26-9FBC-1F08-C899-563642195E2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楕円 539">
            <a:extLst>
              <a:ext uri="{FF2B5EF4-FFF2-40B4-BE49-F238E27FC236}">
                <a16:creationId xmlns:a16="http://schemas.microsoft.com/office/drawing/2014/main" id="{AA382666-441C-5C75-2613-05E6AB7CFED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楕円 540">
            <a:extLst>
              <a:ext uri="{FF2B5EF4-FFF2-40B4-BE49-F238E27FC236}">
                <a16:creationId xmlns:a16="http://schemas.microsoft.com/office/drawing/2014/main" id="{6AF5CC34-3A15-00B3-AF31-AF8BE29BA7E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2" name="楕円 541">
            <a:extLst>
              <a:ext uri="{FF2B5EF4-FFF2-40B4-BE49-F238E27FC236}">
                <a16:creationId xmlns:a16="http://schemas.microsoft.com/office/drawing/2014/main" id="{CE23F1BD-6744-C475-AE3E-9BF2E5E90A4D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3" name="楕円 542">
            <a:extLst>
              <a:ext uri="{FF2B5EF4-FFF2-40B4-BE49-F238E27FC236}">
                <a16:creationId xmlns:a16="http://schemas.microsoft.com/office/drawing/2014/main" id="{1948D9D5-BFBD-3EF5-0CB1-A179AE67B98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4" name="楕円 543">
            <a:extLst>
              <a:ext uri="{FF2B5EF4-FFF2-40B4-BE49-F238E27FC236}">
                <a16:creationId xmlns:a16="http://schemas.microsoft.com/office/drawing/2014/main" id="{2921D8BD-94F5-9579-F674-A300CAEF697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5" name="楕円 544">
            <a:extLst>
              <a:ext uri="{FF2B5EF4-FFF2-40B4-BE49-F238E27FC236}">
                <a16:creationId xmlns:a16="http://schemas.microsoft.com/office/drawing/2014/main" id="{813A356A-D8F9-1AC9-14A4-1E094E3529E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" name="楕円 545">
            <a:extLst>
              <a:ext uri="{FF2B5EF4-FFF2-40B4-BE49-F238E27FC236}">
                <a16:creationId xmlns:a16="http://schemas.microsoft.com/office/drawing/2014/main" id="{32AEBB2A-D0A4-BA9D-E766-052B9C4183F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" name="楕円 546">
            <a:extLst>
              <a:ext uri="{FF2B5EF4-FFF2-40B4-BE49-F238E27FC236}">
                <a16:creationId xmlns:a16="http://schemas.microsoft.com/office/drawing/2014/main" id="{0EB1F6C3-6ECF-93DC-21CA-E65B1E3AEE6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8" name="楕円 547">
            <a:extLst>
              <a:ext uri="{FF2B5EF4-FFF2-40B4-BE49-F238E27FC236}">
                <a16:creationId xmlns:a16="http://schemas.microsoft.com/office/drawing/2014/main" id="{83326687-FD3A-CD7D-79E6-576DD4ECAC1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9" name="楕円 548">
            <a:extLst>
              <a:ext uri="{FF2B5EF4-FFF2-40B4-BE49-F238E27FC236}">
                <a16:creationId xmlns:a16="http://schemas.microsoft.com/office/drawing/2014/main" id="{8ADDDCDE-162D-7B9A-8A58-1A296749DA2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0" name="楕円 549">
            <a:extLst>
              <a:ext uri="{FF2B5EF4-FFF2-40B4-BE49-F238E27FC236}">
                <a16:creationId xmlns:a16="http://schemas.microsoft.com/office/drawing/2014/main" id="{FB07D9DA-3FB6-946D-5CE6-081C886B85F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1" name="楕円 550">
            <a:extLst>
              <a:ext uri="{FF2B5EF4-FFF2-40B4-BE49-F238E27FC236}">
                <a16:creationId xmlns:a16="http://schemas.microsoft.com/office/drawing/2014/main" id="{255F1C34-7FD7-7CC2-3245-1669FE717B5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2" name="楕円 551">
            <a:extLst>
              <a:ext uri="{FF2B5EF4-FFF2-40B4-BE49-F238E27FC236}">
                <a16:creationId xmlns:a16="http://schemas.microsoft.com/office/drawing/2014/main" id="{C98B3A47-C733-9F71-6E2C-10927CA67C0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楕円 552">
            <a:extLst>
              <a:ext uri="{FF2B5EF4-FFF2-40B4-BE49-F238E27FC236}">
                <a16:creationId xmlns:a16="http://schemas.microsoft.com/office/drawing/2014/main" id="{30E1D6E9-AB06-9F84-B7D3-593C510F766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楕円 553">
            <a:extLst>
              <a:ext uri="{FF2B5EF4-FFF2-40B4-BE49-F238E27FC236}">
                <a16:creationId xmlns:a16="http://schemas.microsoft.com/office/drawing/2014/main" id="{6F0299C9-2F85-5555-7DB9-4B8D6F9DAA6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楕円 554">
            <a:extLst>
              <a:ext uri="{FF2B5EF4-FFF2-40B4-BE49-F238E27FC236}">
                <a16:creationId xmlns:a16="http://schemas.microsoft.com/office/drawing/2014/main" id="{FE8B18CC-0A83-5A66-3C36-E94D1F5C6D5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楕円 555">
            <a:extLst>
              <a:ext uri="{FF2B5EF4-FFF2-40B4-BE49-F238E27FC236}">
                <a16:creationId xmlns:a16="http://schemas.microsoft.com/office/drawing/2014/main" id="{FBA0F74B-6154-E119-2E50-DF6A0B2314A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楕円 556">
            <a:extLst>
              <a:ext uri="{FF2B5EF4-FFF2-40B4-BE49-F238E27FC236}">
                <a16:creationId xmlns:a16="http://schemas.microsoft.com/office/drawing/2014/main" id="{68CCE1EC-C1A7-4663-42D2-B9A95E8C4FB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楕円 557">
            <a:extLst>
              <a:ext uri="{FF2B5EF4-FFF2-40B4-BE49-F238E27FC236}">
                <a16:creationId xmlns:a16="http://schemas.microsoft.com/office/drawing/2014/main" id="{EC295E63-7B5C-56DD-61A9-C6102777DD4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楕円 558">
            <a:extLst>
              <a:ext uri="{FF2B5EF4-FFF2-40B4-BE49-F238E27FC236}">
                <a16:creationId xmlns:a16="http://schemas.microsoft.com/office/drawing/2014/main" id="{4F863683-EB5B-D77C-E284-3525C61FD4D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楕円 559">
            <a:extLst>
              <a:ext uri="{FF2B5EF4-FFF2-40B4-BE49-F238E27FC236}">
                <a16:creationId xmlns:a16="http://schemas.microsoft.com/office/drawing/2014/main" id="{46BE22C2-170F-1479-2AD6-691DD57A11A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楕円 560">
            <a:extLst>
              <a:ext uri="{FF2B5EF4-FFF2-40B4-BE49-F238E27FC236}">
                <a16:creationId xmlns:a16="http://schemas.microsoft.com/office/drawing/2014/main" id="{0BBEBE72-FB4A-D882-C7F2-F87AD06C0DC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楕円 561">
            <a:extLst>
              <a:ext uri="{FF2B5EF4-FFF2-40B4-BE49-F238E27FC236}">
                <a16:creationId xmlns:a16="http://schemas.microsoft.com/office/drawing/2014/main" id="{EA5D798D-144B-E18E-3A80-E05E280E2C6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楕円 562">
            <a:extLst>
              <a:ext uri="{FF2B5EF4-FFF2-40B4-BE49-F238E27FC236}">
                <a16:creationId xmlns:a16="http://schemas.microsoft.com/office/drawing/2014/main" id="{6071632B-C7CF-7757-A824-A3A0ACB4C05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楕円 563">
            <a:extLst>
              <a:ext uri="{FF2B5EF4-FFF2-40B4-BE49-F238E27FC236}">
                <a16:creationId xmlns:a16="http://schemas.microsoft.com/office/drawing/2014/main" id="{511243FB-B490-4288-012E-4EC48B060EB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楕円 564">
            <a:extLst>
              <a:ext uri="{FF2B5EF4-FFF2-40B4-BE49-F238E27FC236}">
                <a16:creationId xmlns:a16="http://schemas.microsoft.com/office/drawing/2014/main" id="{431E78A1-4A74-5E1E-F40E-6D8D0E53D82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楕円 565">
            <a:extLst>
              <a:ext uri="{FF2B5EF4-FFF2-40B4-BE49-F238E27FC236}">
                <a16:creationId xmlns:a16="http://schemas.microsoft.com/office/drawing/2014/main" id="{8F44FA9F-B42C-5330-82CA-EE2763AA8F0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7" name="楕円 566">
            <a:extLst>
              <a:ext uri="{FF2B5EF4-FFF2-40B4-BE49-F238E27FC236}">
                <a16:creationId xmlns:a16="http://schemas.microsoft.com/office/drawing/2014/main" id="{ED494D90-67B3-0091-6EC9-0F98E36BD16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8" name="楕円 567">
            <a:extLst>
              <a:ext uri="{FF2B5EF4-FFF2-40B4-BE49-F238E27FC236}">
                <a16:creationId xmlns:a16="http://schemas.microsoft.com/office/drawing/2014/main" id="{273C6AA4-72D8-0D4B-ACAE-7B9FD7C865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9" name="楕円 568">
            <a:extLst>
              <a:ext uri="{FF2B5EF4-FFF2-40B4-BE49-F238E27FC236}">
                <a16:creationId xmlns:a16="http://schemas.microsoft.com/office/drawing/2014/main" id="{867E647A-5152-E231-98E2-FBA15F93996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楕円 569">
            <a:extLst>
              <a:ext uri="{FF2B5EF4-FFF2-40B4-BE49-F238E27FC236}">
                <a16:creationId xmlns:a16="http://schemas.microsoft.com/office/drawing/2014/main" id="{2DF07287-8E1D-A2E6-81BA-F67AEB39243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楕円 570">
            <a:extLst>
              <a:ext uri="{FF2B5EF4-FFF2-40B4-BE49-F238E27FC236}">
                <a16:creationId xmlns:a16="http://schemas.microsoft.com/office/drawing/2014/main" id="{0BC80945-DAD8-592A-B133-8D3603B928B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楕円 571">
            <a:extLst>
              <a:ext uri="{FF2B5EF4-FFF2-40B4-BE49-F238E27FC236}">
                <a16:creationId xmlns:a16="http://schemas.microsoft.com/office/drawing/2014/main" id="{24A8E2AE-4FD5-3A81-45A0-D346B4AC670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楕円 572">
            <a:extLst>
              <a:ext uri="{FF2B5EF4-FFF2-40B4-BE49-F238E27FC236}">
                <a16:creationId xmlns:a16="http://schemas.microsoft.com/office/drawing/2014/main" id="{C51F9783-4328-8596-DD9A-DC7604C56B8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楕円 573">
            <a:extLst>
              <a:ext uri="{FF2B5EF4-FFF2-40B4-BE49-F238E27FC236}">
                <a16:creationId xmlns:a16="http://schemas.microsoft.com/office/drawing/2014/main" id="{C5B3C301-267D-7F42-5CC0-5B748A560A9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5" name="楕円 574">
            <a:extLst>
              <a:ext uri="{FF2B5EF4-FFF2-40B4-BE49-F238E27FC236}">
                <a16:creationId xmlns:a16="http://schemas.microsoft.com/office/drawing/2014/main" id="{0A9900DF-7506-8E1F-9B1C-C81763761D2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6" name="楕円 575">
            <a:extLst>
              <a:ext uri="{FF2B5EF4-FFF2-40B4-BE49-F238E27FC236}">
                <a16:creationId xmlns:a16="http://schemas.microsoft.com/office/drawing/2014/main" id="{2DD1558A-C5D3-CAB3-EEDE-5772E78A13E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7" name="楕円 576">
            <a:extLst>
              <a:ext uri="{FF2B5EF4-FFF2-40B4-BE49-F238E27FC236}">
                <a16:creationId xmlns:a16="http://schemas.microsoft.com/office/drawing/2014/main" id="{D9B08263-92DE-80D9-5B8E-DC497B5B6CF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8" name="楕円 577">
            <a:extLst>
              <a:ext uri="{FF2B5EF4-FFF2-40B4-BE49-F238E27FC236}">
                <a16:creationId xmlns:a16="http://schemas.microsoft.com/office/drawing/2014/main" id="{C7F0E0B1-707B-D341-5801-98D6FC399C2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" name="楕円 578">
            <a:extLst>
              <a:ext uri="{FF2B5EF4-FFF2-40B4-BE49-F238E27FC236}">
                <a16:creationId xmlns:a16="http://schemas.microsoft.com/office/drawing/2014/main" id="{185C2F2A-5685-359A-786A-509A59603F4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" name="楕円 579">
            <a:extLst>
              <a:ext uri="{FF2B5EF4-FFF2-40B4-BE49-F238E27FC236}">
                <a16:creationId xmlns:a16="http://schemas.microsoft.com/office/drawing/2014/main" id="{FD626107-4251-4A22-AE2C-C129E619140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" name="楕円 580">
            <a:extLst>
              <a:ext uri="{FF2B5EF4-FFF2-40B4-BE49-F238E27FC236}">
                <a16:creationId xmlns:a16="http://schemas.microsoft.com/office/drawing/2014/main" id="{2FDCBA73-F662-D6EC-FC0F-E46D27BF929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2" name="楕円 581">
            <a:extLst>
              <a:ext uri="{FF2B5EF4-FFF2-40B4-BE49-F238E27FC236}">
                <a16:creationId xmlns:a16="http://schemas.microsoft.com/office/drawing/2014/main" id="{568142BE-BE5D-1314-E450-8C827EDECF8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3" name="楕円 582">
            <a:extLst>
              <a:ext uri="{FF2B5EF4-FFF2-40B4-BE49-F238E27FC236}">
                <a16:creationId xmlns:a16="http://schemas.microsoft.com/office/drawing/2014/main" id="{CC37BAE8-6A51-7E5C-ED52-6D839D41DD7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4" name="楕円 583">
            <a:extLst>
              <a:ext uri="{FF2B5EF4-FFF2-40B4-BE49-F238E27FC236}">
                <a16:creationId xmlns:a16="http://schemas.microsoft.com/office/drawing/2014/main" id="{D76FDF54-C1C2-8B10-C724-B514DA55A34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5" name="楕円 584">
            <a:extLst>
              <a:ext uri="{FF2B5EF4-FFF2-40B4-BE49-F238E27FC236}">
                <a16:creationId xmlns:a16="http://schemas.microsoft.com/office/drawing/2014/main" id="{0B6AF7E4-1E90-2FB5-C9DC-ED364C6D9C0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6" name="楕円 585">
            <a:extLst>
              <a:ext uri="{FF2B5EF4-FFF2-40B4-BE49-F238E27FC236}">
                <a16:creationId xmlns:a16="http://schemas.microsoft.com/office/drawing/2014/main" id="{93DC1A62-4D97-A598-5CFF-A2E6F5A8336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7" name="楕円 586">
            <a:extLst>
              <a:ext uri="{FF2B5EF4-FFF2-40B4-BE49-F238E27FC236}">
                <a16:creationId xmlns:a16="http://schemas.microsoft.com/office/drawing/2014/main" id="{AFE576A6-9C25-ABBC-6F53-499C50FBE7A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8" name="楕円 587">
            <a:extLst>
              <a:ext uri="{FF2B5EF4-FFF2-40B4-BE49-F238E27FC236}">
                <a16:creationId xmlns:a16="http://schemas.microsoft.com/office/drawing/2014/main" id="{9AF0BBA7-AE5C-D3C1-12F1-AEBDBF48F2B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9" name="楕円 588">
            <a:extLst>
              <a:ext uri="{FF2B5EF4-FFF2-40B4-BE49-F238E27FC236}">
                <a16:creationId xmlns:a16="http://schemas.microsoft.com/office/drawing/2014/main" id="{87932121-BB34-09F1-DE1F-267078F1108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0" name="楕円 589">
            <a:extLst>
              <a:ext uri="{FF2B5EF4-FFF2-40B4-BE49-F238E27FC236}">
                <a16:creationId xmlns:a16="http://schemas.microsoft.com/office/drawing/2014/main" id="{DBD35E73-68EC-36C6-9FA1-A7511834721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1" name="楕円 590">
            <a:extLst>
              <a:ext uri="{FF2B5EF4-FFF2-40B4-BE49-F238E27FC236}">
                <a16:creationId xmlns:a16="http://schemas.microsoft.com/office/drawing/2014/main" id="{1B407F79-9BC4-6206-BE0C-382AB4BA06E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2" name="楕円 591">
            <a:extLst>
              <a:ext uri="{FF2B5EF4-FFF2-40B4-BE49-F238E27FC236}">
                <a16:creationId xmlns:a16="http://schemas.microsoft.com/office/drawing/2014/main" id="{B399AB11-8B1C-AB11-A7C8-75A1B250832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3" name="楕円 592">
            <a:extLst>
              <a:ext uri="{FF2B5EF4-FFF2-40B4-BE49-F238E27FC236}">
                <a16:creationId xmlns:a16="http://schemas.microsoft.com/office/drawing/2014/main" id="{A41F0087-914F-A79A-7163-5E79D9AA390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4" name="楕円 593">
            <a:extLst>
              <a:ext uri="{FF2B5EF4-FFF2-40B4-BE49-F238E27FC236}">
                <a16:creationId xmlns:a16="http://schemas.microsoft.com/office/drawing/2014/main" id="{D1553A0B-42EC-1A13-DAA6-56EEBBE1F85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5" name="楕円 594">
            <a:extLst>
              <a:ext uri="{FF2B5EF4-FFF2-40B4-BE49-F238E27FC236}">
                <a16:creationId xmlns:a16="http://schemas.microsoft.com/office/drawing/2014/main" id="{CBE79F43-6798-039B-F155-0CB1E5EA77C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楕円 595">
            <a:extLst>
              <a:ext uri="{FF2B5EF4-FFF2-40B4-BE49-F238E27FC236}">
                <a16:creationId xmlns:a16="http://schemas.microsoft.com/office/drawing/2014/main" id="{817DA7AC-53BC-29BC-22C4-1715B247F74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7" name="楕円 596">
            <a:extLst>
              <a:ext uri="{FF2B5EF4-FFF2-40B4-BE49-F238E27FC236}">
                <a16:creationId xmlns:a16="http://schemas.microsoft.com/office/drawing/2014/main" id="{A9F89D62-8E34-2295-E628-11EACDDD71F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8" name="楕円 597">
            <a:extLst>
              <a:ext uri="{FF2B5EF4-FFF2-40B4-BE49-F238E27FC236}">
                <a16:creationId xmlns:a16="http://schemas.microsoft.com/office/drawing/2014/main" id="{130D6E40-A6F4-6874-55EB-FB9812CFFDA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9" name="楕円 598">
            <a:extLst>
              <a:ext uri="{FF2B5EF4-FFF2-40B4-BE49-F238E27FC236}">
                <a16:creationId xmlns:a16="http://schemas.microsoft.com/office/drawing/2014/main" id="{D5C06141-68DC-5CF6-8836-7D7EDDF2B97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0" name="楕円 599">
            <a:extLst>
              <a:ext uri="{FF2B5EF4-FFF2-40B4-BE49-F238E27FC236}">
                <a16:creationId xmlns:a16="http://schemas.microsoft.com/office/drawing/2014/main" id="{14790351-C00E-C855-632C-C87C5D663C2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1" name="楕円 600">
            <a:extLst>
              <a:ext uri="{FF2B5EF4-FFF2-40B4-BE49-F238E27FC236}">
                <a16:creationId xmlns:a16="http://schemas.microsoft.com/office/drawing/2014/main" id="{AC6E3B56-8806-8579-CA78-BDB48154B87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2" name="楕円 601">
            <a:extLst>
              <a:ext uri="{FF2B5EF4-FFF2-40B4-BE49-F238E27FC236}">
                <a16:creationId xmlns:a16="http://schemas.microsoft.com/office/drawing/2014/main" id="{BAEA17CC-01EC-058F-F82B-B59D006F911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3" name="楕円 602">
            <a:extLst>
              <a:ext uri="{FF2B5EF4-FFF2-40B4-BE49-F238E27FC236}">
                <a16:creationId xmlns:a16="http://schemas.microsoft.com/office/drawing/2014/main" id="{0BDBAC88-AB45-B503-B2E1-802EB1A3BC0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4" name="楕円 603">
            <a:extLst>
              <a:ext uri="{FF2B5EF4-FFF2-40B4-BE49-F238E27FC236}">
                <a16:creationId xmlns:a16="http://schemas.microsoft.com/office/drawing/2014/main" id="{9E292F66-F2A4-D875-5149-CE0B5C4DE6F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5" name="楕円 604">
            <a:extLst>
              <a:ext uri="{FF2B5EF4-FFF2-40B4-BE49-F238E27FC236}">
                <a16:creationId xmlns:a16="http://schemas.microsoft.com/office/drawing/2014/main" id="{8033B33A-C428-B111-3F45-A72E2AC79A0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6" name="楕円 605">
            <a:extLst>
              <a:ext uri="{FF2B5EF4-FFF2-40B4-BE49-F238E27FC236}">
                <a16:creationId xmlns:a16="http://schemas.microsoft.com/office/drawing/2014/main" id="{713D1E57-F94F-CE68-80D2-54577186700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7" name="楕円 606">
            <a:extLst>
              <a:ext uri="{FF2B5EF4-FFF2-40B4-BE49-F238E27FC236}">
                <a16:creationId xmlns:a16="http://schemas.microsoft.com/office/drawing/2014/main" id="{B031A4F3-0A9B-CB6C-3A23-D2496DBE4CA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8" name="楕円 607">
            <a:extLst>
              <a:ext uri="{FF2B5EF4-FFF2-40B4-BE49-F238E27FC236}">
                <a16:creationId xmlns:a16="http://schemas.microsoft.com/office/drawing/2014/main" id="{F7E72A34-78CE-0D1C-A8ED-F47D1C3661C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9" name="楕円 608">
            <a:extLst>
              <a:ext uri="{FF2B5EF4-FFF2-40B4-BE49-F238E27FC236}">
                <a16:creationId xmlns:a16="http://schemas.microsoft.com/office/drawing/2014/main" id="{FE8B9EA2-483D-12EC-B79D-0CAFDB4B124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0" name="楕円 609">
            <a:extLst>
              <a:ext uri="{FF2B5EF4-FFF2-40B4-BE49-F238E27FC236}">
                <a16:creationId xmlns:a16="http://schemas.microsoft.com/office/drawing/2014/main" id="{7B8F5913-CE53-77FF-DB2A-8EBDB61D119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1" name="楕円 610">
            <a:extLst>
              <a:ext uri="{FF2B5EF4-FFF2-40B4-BE49-F238E27FC236}">
                <a16:creationId xmlns:a16="http://schemas.microsoft.com/office/drawing/2014/main" id="{5A316EA2-74B6-BC06-0E0E-B263FC998D4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楕円 611">
            <a:extLst>
              <a:ext uri="{FF2B5EF4-FFF2-40B4-BE49-F238E27FC236}">
                <a16:creationId xmlns:a16="http://schemas.microsoft.com/office/drawing/2014/main" id="{30875D67-1351-F22F-08CE-6D269732127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3" name="楕円 612">
            <a:extLst>
              <a:ext uri="{FF2B5EF4-FFF2-40B4-BE49-F238E27FC236}">
                <a16:creationId xmlns:a16="http://schemas.microsoft.com/office/drawing/2014/main" id="{6376B455-C242-CA61-DB2A-4F25B3618BD8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4" name="楕円 613">
            <a:extLst>
              <a:ext uri="{FF2B5EF4-FFF2-40B4-BE49-F238E27FC236}">
                <a16:creationId xmlns:a16="http://schemas.microsoft.com/office/drawing/2014/main" id="{9E4885FC-0313-C1CD-0BB6-8E63D05F257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5" name="楕円 614">
            <a:extLst>
              <a:ext uri="{FF2B5EF4-FFF2-40B4-BE49-F238E27FC236}">
                <a16:creationId xmlns:a16="http://schemas.microsoft.com/office/drawing/2014/main" id="{84601E56-DE85-5A7B-A8D8-60B58AE6B66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6" name="楕円 615">
            <a:extLst>
              <a:ext uri="{FF2B5EF4-FFF2-40B4-BE49-F238E27FC236}">
                <a16:creationId xmlns:a16="http://schemas.microsoft.com/office/drawing/2014/main" id="{74B13E2A-EFD2-6B8B-270F-3DF8C6E9FDA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7" name="楕円 616">
            <a:extLst>
              <a:ext uri="{FF2B5EF4-FFF2-40B4-BE49-F238E27FC236}">
                <a16:creationId xmlns:a16="http://schemas.microsoft.com/office/drawing/2014/main" id="{0FD493EC-6E9B-BC91-4915-80DCE9A8B89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8" name="楕円 617">
            <a:extLst>
              <a:ext uri="{FF2B5EF4-FFF2-40B4-BE49-F238E27FC236}">
                <a16:creationId xmlns:a16="http://schemas.microsoft.com/office/drawing/2014/main" id="{7C64E99B-E7D5-31A4-4D47-616F0D3A0F8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9" name="楕円 618">
            <a:extLst>
              <a:ext uri="{FF2B5EF4-FFF2-40B4-BE49-F238E27FC236}">
                <a16:creationId xmlns:a16="http://schemas.microsoft.com/office/drawing/2014/main" id="{C2E0F38B-F7FB-F592-A62F-2C607608FB4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0" name="楕円 619">
            <a:extLst>
              <a:ext uri="{FF2B5EF4-FFF2-40B4-BE49-F238E27FC236}">
                <a16:creationId xmlns:a16="http://schemas.microsoft.com/office/drawing/2014/main" id="{DC8155DA-5ED2-10DC-DE06-B41188B8D31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1" name="楕円 620">
            <a:extLst>
              <a:ext uri="{FF2B5EF4-FFF2-40B4-BE49-F238E27FC236}">
                <a16:creationId xmlns:a16="http://schemas.microsoft.com/office/drawing/2014/main" id="{459E035D-B283-250D-580C-2132EFC14AE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2" name="楕円 621">
            <a:extLst>
              <a:ext uri="{FF2B5EF4-FFF2-40B4-BE49-F238E27FC236}">
                <a16:creationId xmlns:a16="http://schemas.microsoft.com/office/drawing/2014/main" id="{76A255EF-BF7E-72CC-F79C-161014398E8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3" name="楕円 622">
            <a:extLst>
              <a:ext uri="{FF2B5EF4-FFF2-40B4-BE49-F238E27FC236}">
                <a16:creationId xmlns:a16="http://schemas.microsoft.com/office/drawing/2014/main" id="{2CDE3610-DAE4-587B-7DC7-95A803139B6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4" name="楕円 623">
            <a:extLst>
              <a:ext uri="{FF2B5EF4-FFF2-40B4-BE49-F238E27FC236}">
                <a16:creationId xmlns:a16="http://schemas.microsoft.com/office/drawing/2014/main" id="{3CDE8829-0F78-DBA8-D2B2-8E382567557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5" name="楕円 624">
            <a:extLst>
              <a:ext uri="{FF2B5EF4-FFF2-40B4-BE49-F238E27FC236}">
                <a16:creationId xmlns:a16="http://schemas.microsoft.com/office/drawing/2014/main" id="{51C3C90D-5711-9C09-6FF5-B7616881E26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6" name="楕円 625">
            <a:extLst>
              <a:ext uri="{FF2B5EF4-FFF2-40B4-BE49-F238E27FC236}">
                <a16:creationId xmlns:a16="http://schemas.microsoft.com/office/drawing/2014/main" id="{8FAD05E9-8790-A568-BD4A-08023CCE132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7" name="楕円 626">
            <a:extLst>
              <a:ext uri="{FF2B5EF4-FFF2-40B4-BE49-F238E27FC236}">
                <a16:creationId xmlns:a16="http://schemas.microsoft.com/office/drawing/2014/main" id="{3152C7B0-6E65-F2B8-8216-847224FD957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8" name="楕円 627">
            <a:extLst>
              <a:ext uri="{FF2B5EF4-FFF2-40B4-BE49-F238E27FC236}">
                <a16:creationId xmlns:a16="http://schemas.microsoft.com/office/drawing/2014/main" id="{D7CD1360-C6A2-92C4-F861-CD1248A7754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9" name="楕円 628">
            <a:extLst>
              <a:ext uri="{FF2B5EF4-FFF2-40B4-BE49-F238E27FC236}">
                <a16:creationId xmlns:a16="http://schemas.microsoft.com/office/drawing/2014/main" id="{D99544AE-6BE9-9D42-9B32-23D1129A74CC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0" name="楕円 629">
            <a:extLst>
              <a:ext uri="{FF2B5EF4-FFF2-40B4-BE49-F238E27FC236}">
                <a16:creationId xmlns:a16="http://schemas.microsoft.com/office/drawing/2014/main" id="{B1E2258C-6C0E-46FC-B28B-2A6343B6123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1" name="楕円 630">
            <a:extLst>
              <a:ext uri="{FF2B5EF4-FFF2-40B4-BE49-F238E27FC236}">
                <a16:creationId xmlns:a16="http://schemas.microsoft.com/office/drawing/2014/main" id="{960FB0CE-FD82-9E92-6742-53310BC176E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2" name="楕円 631">
            <a:extLst>
              <a:ext uri="{FF2B5EF4-FFF2-40B4-BE49-F238E27FC236}">
                <a16:creationId xmlns:a16="http://schemas.microsoft.com/office/drawing/2014/main" id="{656E1AF0-F3F5-CA01-74F8-A442D8D35AD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3" name="楕円 632">
            <a:extLst>
              <a:ext uri="{FF2B5EF4-FFF2-40B4-BE49-F238E27FC236}">
                <a16:creationId xmlns:a16="http://schemas.microsoft.com/office/drawing/2014/main" id="{EA8BAB28-4972-0703-2C7D-8E87F8D6C67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4" name="楕円 633">
            <a:extLst>
              <a:ext uri="{FF2B5EF4-FFF2-40B4-BE49-F238E27FC236}">
                <a16:creationId xmlns:a16="http://schemas.microsoft.com/office/drawing/2014/main" id="{83D3D424-FCFE-B4E3-4048-607EC772F00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5" name="楕円 634">
            <a:extLst>
              <a:ext uri="{FF2B5EF4-FFF2-40B4-BE49-F238E27FC236}">
                <a16:creationId xmlns:a16="http://schemas.microsoft.com/office/drawing/2014/main" id="{41CF28DF-700E-DC43-7F62-A14265E9BB8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6" name="楕円 635">
            <a:extLst>
              <a:ext uri="{FF2B5EF4-FFF2-40B4-BE49-F238E27FC236}">
                <a16:creationId xmlns:a16="http://schemas.microsoft.com/office/drawing/2014/main" id="{EB62D43B-00B1-B303-C7E8-F9118CBE754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7" name="楕円 636">
            <a:extLst>
              <a:ext uri="{FF2B5EF4-FFF2-40B4-BE49-F238E27FC236}">
                <a16:creationId xmlns:a16="http://schemas.microsoft.com/office/drawing/2014/main" id="{EBAD23DA-DCBD-5643-E20D-AA30CC72CC6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8" name="楕円 637">
            <a:extLst>
              <a:ext uri="{FF2B5EF4-FFF2-40B4-BE49-F238E27FC236}">
                <a16:creationId xmlns:a16="http://schemas.microsoft.com/office/drawing/2014/main" id="{43A93873-96CF-1A73-F939-3D34845ECB8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9" name="楕円 638">
            <a:extLst>
              <a:ext uri="{FF2B5EF4-FFF2-40B4-BE49-F238E27FC236}">
                <a16:creationId xmlns:a16="http://schemas.microsoft.com/office/drawing/2014/main" id="{7A02CD92-60B2-2C4A-9994-98525363D4C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0" name="楕円 639">
            <a:extLst>
              <a:ext uri="{FF2B5EF4-FFF2-40B4-BE49-F238E27FC236}">
                <a16:creationId xmlns:a16="http://schemas.microsoft.com/office/drawing/2014/main" id="{A794416C-D687-5744-2025-23880CEE941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1" name="楕円 640">
            <a:extLst>
              <a:ext uri="{FF2B5EF4-FFF2-40B4-BE49-F238E27FC236}">
                <a16:creationId xmlns:a16="http://schemas.microsoft.com/office/drawing/2014/main" id="{7CB19914-2499-7826-E1F2-533039B36630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2" name="楕円 641">
            <a:extLst>
              <a:ext uri="{FF2B5EF4-FFF2-40B4-BE49-F238E27FC236}">
                <a16:creationId xmlns:a16="http://schemas.microsoft.com/office/drawing/2014/main" id="{0C546E66-0626-AB21-1ED1-3CEE87F455A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3" name="楕円 642">
            <a:extLst>
              <a:ext uri="{FF2B5EF4-FFF2-40B4-BE49-F238E27FC236}">
                <a16:creationId xmlns:a16="http://schemas.microsoft.com/office/drawing/2014/main" id="{064FC754-539B-1BF3-104C-89AE50B2FDE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4" name="楕円 643">
            <a:extLst>
              <a:ext uri="{FF2B5EF4-FFF2-40B4-BE49-F238E27FC236}">
                <a16:creationId xmlns:a16="http://schemas.microsoft.com/office/drawing/2014/main" id="{F222F8AC-858E-5DBA-E8FB-80882C3CC3E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5" name="楕円 644">
            <a:extLst>
              <a:ext uri="{FF2B5EF4-FFF2-40B4-BE49-F238E27FC236}">
                <a16:creationId xmlns:a16="http://schemas.microsoft.com/office/drawing/2014/main" id="{9D2E71C5-2301-025D-A7EC-DCCEE900BAD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6" name="楕円 645">
            <a:extLst>
              <a:ext uri="{FF2B5EF4-FFF2-40B4-BE49-F238E27FC236}">
                <a16:creationId xmlns:a16="http://schemas.microsoft.com/office/drawing/2014/main" id="{45C5FDE2-0CED-1987-064D-7E4BB6E17C6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7" name="楕円 646">
            <a:extLst>
              <a:ext uri="{FF2B5EF4-FFF2-40B4-BE49-F238E27FC236}">
                <a16:creationId xmlns:a16="http://schemas.microsoft.com/office/drawing/2014/main" id="{EB6FD269-BA9E-907E-92CC-8E8EB0C523E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8" name="楕円 647">
            <a:extLst>
              <a:ext uri="{FF2B5EF4-FFF2-40B4-BE49-F238E27FC236}">
                <a16:creationId xmlns:a16="http://schemas.microsoft.com/office/drawing/2014/main" id="{F38C303C-4F53-6726-237D-0163D754753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9" name="楕円 648">
            <a:extLst>
              <a:ext uri="{FF2B5EF4-FFF2-40B4-BE49-F238E27FC236}">
                <a16:creationId xmlns:a16="http://schemas.microsoft.com/office/drawing/2014/main" id="{8C0ED5A3-4FBE-6C9F-0C6D-E0ED7E9833B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0" name="楕円 649">
            <a:extLst>
              <a:ext uri="{FF2B5EF4-FFF2-40B4-BE49-F238E27FC236}">
                <a16:creationId xmlns:a16="http://schemas.microsoft.com/office/drawing/2014/main" id="{D3ADA0AE-3DF5-A574-F524-50D8499FB05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1" name="楕円 650">
            <a:extLst>
              <a:ext uri="{FF2B5EF4-FFF2-40B4-BE49-F238E27FC236}">
                <a16:creationId xmlns:a16="http://schemas.microsoft.com/office/drawing/2014/main" id="{E86A6C16-FAB9-21E1-1C98-D40AB950C18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2" name="楕円 651">
            <a:extLst>
              <a:ext uri="{FF2B5EF4-FFF2-40B4-BE49-F238E27FC236}">
                <a16:creationId xmlns:a16="http://schemas.microsoft.com/office/drawing/2014/main" id="{3D7E759F-C412-0552-34B8-66ECC3DE599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3" name="楕円 652">
            <a:extLst>
              <a:ext uri="{FF2B5EF4-FFF2-40B4-BE49-F238E27FC236}">
                <a16:creationId xmlns:a16="http://schemas.microsoft.com/office/drawing/2014/main" id="{7A4B071C-432E-8042-167E-247F8E11AA3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4" name="楕円 653">
            <a:extLst>
              <a:ext uri="{FF2B5EF4-FFF2-40B4-BE49-F238E27FC236}">
                <a16:creationId xmlns:a16="http://schemas.microsoft.com/office/drawing/2014/main" id="{85B9377A-0E1C-4127-F75D-3823D90E854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5" name="楕円 654">
            <a:extLst>
              <a:ext uri="{FF2B5EF4-FFF2-40B4-BE49-F238E27FC236}">
                <a16:creationId xmlns:a16="http://schemas.microsoft.com/office/drawing/2014/main" id="{3F7BDF53-FB4F-6986-A31D-5E40D628C73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6" name="楕円 655">
            <a:extLst>
              <a:ext uri="{FF2B5EF4-FFF2-40B4-BE49-F238E27FC236}">
                <a16:creationId xmlns:a16="http://schemas.microsoft.com/office/drawing/2014/main" id="{67392870-01AE-152E-E4A4-641D73B0F7F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7" name="楕円 656">
            <a:extLst>
              <a:ext uri="{FF2B5EF4-FFF2-40B4-BE49-F238E27FC236}">
                <a16:creationId xmlns:a16="http://schemas.microsoft.com/office/drawing/2014/main" id="{6F8746E3-EA8D-D67A-957C-A5F6854F033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8" name="楕円 657">
            <a:extLst>
              <a:ext uri="{FF2B5EF4-FFF2-40B4-BE49-F238E27FC236}">
                <a16:creationId xmlns:a16="http://schemas.microsoft.com/office/drawing/2014/main" id="{0CCD597D-0951-4F41-0133-1745C9FCF85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9" name="楕円 658">
            <a:extLst>
              <a:ext uri="{FF2B5EF4-FFF2-40B4-BE49-F238E27FC236}">
                <a16:creationId xmlns:a16="http://schemas.microsoft.com/office/drawing/2014/main" id="{B10B6AE1-8415-2601-D547-72740B3FB1F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0" name="楕円 659">
            <a:extLst>
              <a:ext uri="{FF2B5EF4-FFF2-40B4-BE49-F238E27FC236}">
                <a16:creationId xmlns:a16="http://schemas.microsoft.com/office/drawing/2014/main" id="{0D8A924A-DB1E-BDC9-2CD7-48BD730EC52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1" name="楕円 660">
            <a:extLst>
              <a:ext uri="{FF2B5EF4-FFF2-40B4-BE49-F238E27FC236}">
                <a16:creationId xmlns:a16="http://schemas.microsoft.com/office/drawing/2014/main" id="{68BE0022-9FC3-E58A-7D8F-4AC2D4E682F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2" name="楕円 661">
            <a:extLst>
              <a:ext uri="{FF2B5EF4-FFF2-40B4-BE49-F238E27FC236}">
                <a16:creationId xmlns:a16="http://schemas.microsoft.com/office/drawing/2014/main" id="{E9A6502B-F8A4-5A9E-2307-AEBB8492421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3" name="楕円 662">
            <a:extLst>
              <a:ext uri="{FF2B5EF4-FFF2-40B4-BE49-F238E27FC236}">
                <a16:creationId xmlns:a16="http://schemas.microsoft.com/office/drawing/2014/main" id="{A46A08C5-14F3-141C-B501-186F44D35DF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4" name="楕円 663">
            <a:extLst>
              <a:ext uri="{FF2B5EF4-FFF2-40B4-BE49-F238E27FC236}">
                <a16:creationId xmlns:a16="http://schemas.microsoft.com/office/drawing/2014/main" id="{6E1D0180-E6DC-622A-260E-104018D1E83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5" name="楕円 664">
            <a:extLst>
              <a:ext uri="{FF2B5EF4-FFF2-40B4-BE49-F238E27FC236}">
                <a16:creationId xmlns:a16="http://schemas.microsoft.com/office/drawing/2014/main" id="{5219D3A9-8A77-E042-FC2D-988151A4D3D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6" name="楕円 665">
            <a:extLst>
              <a:ext uri="{FF2B5EF4-FFF2-40B4-BE49-F238E27FC236}">
                <a16:creationId xmlns:a16="http://schemas.microsoft.com/office/drawing/2014/main" id="{E4760B3D-DC69-3015-909A-B0C2ACE928C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7" name="楕円 666">
            <a:extLst>
              <a:ext uri="{FF2B5EF4-FFF2-40B4-BE49-F238E27FC236}">
                <a16:creationId xmlns:a16="http://schemas.microsoft.com/office/drawing/2014/main" id="{C7B9BF44-16F0-0F22-CA01-82097EC6CF4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8" name="楕円 667">
            <a:extLst>
              <a:ext uri="{FF2B5EF4-FFF2-40B4-BE49-F238E27FC236}">
                <a16:creationId xmlns:a16="http://schemas.microsoft.com/office/drawing/2014/main" id="{158D070F-588E-7A7B-6357-384B05D722E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9" name="楕円 668">
            <a:extLst>
              <a:ext uri="{FF2B5EF4-FFF2-40B4-BE49-F238E27FC236}">
                <a16:creationId xmlns:a16="http://schemas.microsoft.com/office/drawing/2014/main" id="{E59B5D2E-6F54-CCA1-2ADC-AEFE72046A9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0" name="楕円 669">
            <a:extLst>
              <a:ext uri="{FF2B5EF4-FFF2-40B4-BE49-F238E27FC236}">
                <a16:creationId xmlns:a16="http://schemas.microsoft.com/office/drawing/2014/main" id="{23226DE2-A1FC-EE6A-4727-F78BE289E4F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1" name="楕円 670">
            <a:extLst>
              <a:ext uri="{FF2B5EF4-FFF2-40B4-BE49-F238E27FC236}">
                <a16:creationId xmlns:a16="http://schemas.microsoft.com/office/drawing/2014/main" id="{CDE43804-3D88-506E-A20A-102F4AB9593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2" name="楕円 671">
            <a:extLst>
              <a:ext uri="{FF2B5EF4-FFF2-40B4-BE49-F238E27FC236}">
                <a16:creationId xmlns:a16="http://schemas.microsoft.com/office/drawing/2014/main" id="{0100CA12-34ED-B4DC-04EC-F3DB982742D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3" name="楕円 672">
            <a:extLst>
              <a:ext uri="{FF2B5EF4-FFF2-40B4-BE49-F238E27FC236}">
                <a16:creationId xmlns:a16="http://schemas.microsoft.com/office/drawing/2014/main" id="{850FE158-8A15-D902-1E25-98485FA8690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4" name="楕円 673">
            <a:extLst>
              <a:ext uri="{FF2B5EF4-FFF2-40B4-BE49-F238E27FC236}">
                <a16:creationId xmlns:a16="http://schemas.microsoft.com/office/drawing/2014/main" id="{483749F3-5AD4-EF27-F1F6-7C02710CBBB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5" name="楕円 674">
            <a:extLst>
              <a:ext uri="{FF2B5EF4-FFF2-40B4-BE49-F238E27FC236}">
                <a16:creationId xmlns:a16="http://schemas.microsoft.com/office/drawing/2014/main" id="{E6C18998-8757-12BC-18B3-100CE3E097F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6" name="楕円 675">
            <a:extLst>
              <a:ext uri="{FF2B5EF4-FFF2-40B4-BE49-F238E27FC236}">
                <a16:creationId xmlns:a16="http://schemas.microsoft.com/office/drawing/2014/main" id="{A91FCACF-509E-C055-3B6B-D5A7213329E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7" name="楕円 676">
            <a:extLst>
              <a:ext uri="{FF2B5EF4-FFF2-40B4-BE49-F238E27FC236}">
                <a16:creationId xmlns:a16="http://schemas.microsoft.com/office/drawing/2014/main" id="{49A99FA7-F0CE-3CB6-AA2B-A8059172FDF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8" name="楕円 677">
            <a:extLst>
              <a:ext uri="{FF2B5EF4-FFF2-40B4-BE49-F238E27FC236}">
                <a16:creationId xmlns:a16="http://schemas.microsoft.com/office/drawing/2014/main" id="{386DA9EB-B647-9AE1-F462-6C1E24BF29D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9" name="楕円 678">
            <a:extLst>
              <a:ext uri="{FF2B5EF4-FFF2-40B4-BE49-F238E27FC236}">
                <a16:creationId xmlns:a16="http://schemas.microsoft.com/office/drawing/2014/main" id="{A69A82F5-1F5D-3910-9440-3C766355319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0" name="楕円 679">
            <a:extLst>
              <a:ext uri="{FF2B5EF4-FFF2-40B4-BE49-F238E27FC236}">
                <a16:creationId xmlns:a16="http://schemas.microsoft.com/office/drawing/2014/main" id="{FD97E288-85FB-A840-4BF5-66D447B9ECC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1" name="楕円 680">
            <a:extLst>
              <a:ext uri="{FF2B5EF4-FFF2-40B4-BE49-F238E27FC236}">
                <a16:creationId xmlns:a16="http://schemas.microsoft.com/office/drawing/2014/main" id="{E72F7100-ACD7-BECB-3CCC-BA10F7929D4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2" name="楕円 681">
            <a:extLst>
              <a:ext uri="{FF2B5EF4-FFF2-40B4-BE49-F238E27FC236}">
                <a16:creationId xmlns:a16="http://schemas.microsoft.com/office/drawing/2014/main" id="{73929046-590B-A442-5BB6-5DC5CAF764E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3" name="楕円 682">
            <a:extLst>
              <a:ext uri="{FF2B5EF4-FFF2-40B4-BE49-F238E27FC236}">
                <a16:creationId xmlns:a16="http://schemas.microsoft.com/office/drawing/2014/main" id="{E19A38EF-EE48-3C5E-F507-EF8B04A321A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4" name="楕円 683">
            <a:extLst>
              <a:ext uri="{FF2B5EF4-FFF2-40B4-BE49-F238E27FC236}">
                <a16:creationId xmlns:a16="http://schemas.microsoft.com/office/drawing/2014/main" id="{D580020F-2DE0-6037-8596-A7CC48970DB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5" name="楕円 684">
            <a:extLst>
              <a:ext uri="{FF2B5EF4-FFF2-40B4-BE49-F238E27FC236}">
                <a16:creationId xmlns:a16="http://schemas.microsoft.com/office/drawing/2014/main" id="{F2811314-CD45-D188-18D1-A8B77EB0772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6" name="楕円 685">
            <a:extLst>
              <a:ext uri="{FF2B5EF4-FFF2-40B4-BE49-F238E27FC236}">
                <a16:creationId xmlns:a16="http://schemas.microsoft.com/office/drawing/2014/main" id="{2F0238A4-D814-75E2-D703-79F0DDAEF803}"/>
              </a:ext>
            </a:extLst>
          </p:cNvPr>
          <p:cNvSpPr/>
          <p:nvPr/>
        </p:nvSpPr>
        <p:spPr>
          <a:xfrm>
            <a:off x="-646831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7" name="楕円 686">
            <a:extLst>
              <a:ext uri="{FF2B5EF4-FFF2-40B4-BE49-F238E27FC236}">
                <a16:creationId xmlns:a16="http://schemas.microsoft.com/office/drawing/2014/main" id="{009D54CB-2373-38E7-4699-6668E0A0995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8" name="楕円 687">
            <a:extLst>
              <a:ext uri="{FF2B5EF4-FFF2-40B4-BE49-F238E27FC236}">
                <a16:creationId xmlns:a16="http://schemas.microsoft.com/office/drawing/2014/main" id="{74867C8D-EB53-6565-C026-D9D191B4DB1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9" name="楕円 688">
            <a:extLst>
              <a:ext uri="{FF2B5EF4-FFF2-40B4-BE49-F238E27FC236}">
                <a16:creationId xmlns:a16="http://schemas.microsoft.com/office/drawing/2014/main" id="{D88475A7-41B8-F422-9FAF-BA7358216D2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0" name="楕円 689">
            <a:extLst>
              <a:ext uri="{FF2B5EF4-FFF2-40B4-BE49-F238E27FC236}">
                <a16:creationId xmlns:a16="http://schemas.microsoft.com/office/drawing/2014/main" id="{729BBACF-3F9A-5586-2EC0-9BE83878272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1" name="楕円 690">
            <a:extLst>
              <a:ext uri="{FF2B5EF4-FFF2-40B4-BE49-F238E27FC236}">
                <a16:creationId xmlns:a16="http://schemas.microsoft.com/office/drawing/2014/main" id="{E5859E51-09CC-BC07-0308-CAB15D50B25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2" name="楕円 691">
            <a:extLst>
              <a:ext uri="{FF2B5EF4-FFF2-40B4-BE49-F238E27FC236}">
                <a16:creationId xmlns:a16="http://schemas.microsoft.com/office/drawing/2014/main" id="{311E5D6B-AC09-7C00-E710-D6089F48AA6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3" name="楕円 692">
            <a:extLst>
              <a:ext uri="{FF2B5EF4-FFF2-40B4-BE49-F238E27FC236}">
                <a16:creationId xmlns:a16="http://schemas.microsoft.com/office/drawing/2014/main" id="{9C380069-F0DE-1117-9962-CB73DCEB925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4" name="楕円 693">
            <a:extLst>
              <a:ext uri="{FF2B5EF4-FFF2-40B4-BE49-F238E27FC236}">
                <a16:creationId xmlns:a16="http://schemas.microsoft.com/office/drawing/2014/main" id="{038F08CE-2AE1-98D1-3203-4CC2896AA3F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5" name="楕円 694">
            <a:extLst>
              <a:ext uri="{FF2B5EF4-FFF2-40B4-BE49-F238E27FC236}">
                <a16:creationId xmlns:a16="http://schemas.microsoft.com/office/drawing/2014/main" id="{9A35E164-475B-C096-49F3-D0B1866458F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6" name="楕円 695">
            <a:extLst>
              <a:ext uri="{FF2B5EF4-FFF2-40B4-BE49-F238E27FC236}">
                <a16:creationId xmlns:a16="http://schemas.microsoft.com/office/drawing/2014/main" id="{51F68ACD-1C1C-380F-ED08-9146CD067633}"/>
              </a:ext>
            </a:extLst>
          </p:cNvPr>
          <p:cNvSpPr/>
          <p:nvPr/>
        </p:nvSpPr>
        <p:spPr>
          <a:xfrm>
            <a:off x="-636819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7" name="楕円 696">
            <a:extLst>
              <a:ext uri="{FF2B5EF4-FFF2-40B4-BE49-F238E27FC236}">
                <a16:creationId xmlns:a16="http://schemas.microsoft.com/office/drawing/2014/main" id="{770EE165-901D-AE97-29E4-05089779A2A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8" name="楕円 697">
            <a:extLst>
              <a:ext uri="{FF2B5EF4-FFF2-40B4-BE49-F238E27FC236}">
                <a16:creationId xmlns:a16="http://schemas.microsoft.com/office/drawing/2014/main" id="{4BEFB4B7-03D3-F846-2F6E-F78A221775F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9" name="楕円 698">
            <a:extLst>
              <a:ext uri="{FF2B5EF4-FFF2-40B4-BE49-F238E27FC236}">
                <a16:creationId xmlns:a16="http://schemas.microsoft.com/office/drawing/2014/main" id="{01310850-5628-F6F4-5615-9D965C548C0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0" name="楕円 699">
            <a:extLst>
              <a:ext uri="{FF2B5EF4-FFF2-40B4-BE49-F238E27FC236}">
                <a16:creationId xmlns:a16="http://schemas.microsoft.com/office/drawing/2014/main" id="{F694361E-7A3B-B9AF-21E9-FA003BA95DA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1" name="楕円 700">
            <a:extLst>
              <a:ext uri="{FF2B5EF4-FFF2-40B4-BE49-F238E27FC236}">
                <a16:creationId xmlns:a16="http://schemas.microsoft.com/office/drawing/2014/main" id="{44E411D7-C02E-375A-2D89-420B1E3DC48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2" name="楕円 701">
            <a:extLst>
              <a:ext uri="{FF2B5EF4-FFF2-40B4-BE49-F238E27FC236}">
                <a16:creationId xmlns:a16="http://schemas.microsoft.com/office/drawing/2014/main" id="{899BEC8D-4161-8EF9-F992-F967594C694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3" name="楕円 702">
            <a:extLst>
              <a:ext uri="{FF2B5EF4-FFF2-40B4-BE49-F238E27FC236}">
                <a16:creationId xmlns:a16="http://schemas.microsoft.com/office/drawing/2014/main" id="{9807AB29-EA8C-1A0C-B888-16CC0CD6A07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4" name="楕円 703">
            <a:extLst>
              <a:ext uri="{FF2B5EF4-FFF2-40B4-BE49-F238E27FC236}">
                <a16:creationId xmlns:a16="http://schemas.microsoft.com/office/drawing/2014/main" id="{BBBB16A1-A460-1D55-FAF9-4122A948F97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5" name="楕円 704">
            <a:extLst>
              <a:ext uri="{FF2B5EF4-FFF2-40B4-BE49-F238E27FC236}">
                <a16:creationId xmlns:a16="http://schemas.microsoft.com/office/drawing/2014/main" id="{72765405-4EED-FEA6-7680-F1185A58CE5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6" name="楕円 705">
            <a:extLst>
              <a:ext uri="{FF2B5EF4-FFF2-40B4-BE49-F238E27FC236}">
                <a16:creationId xmlns:a16="http://schemas.microsoft.com/office/drawing/2014/main" id="{167D2DB5-C1B3-25F3-CE85-8A08BC332F83}"/>
              </a:ext>
            </a:extLst>
          </p:cNvPr>
          <p:cNvSpPr/>
          <p:nvPr/>
        </p:nvSpPr>
        <p:spPr>
          <a:xfrm>
            <a:off x="-636819" y="3440653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7" name="楕円 706">
            <a:extLst>
              <a:ext uri="{FF2B5EF4-FFF2-40B4-BE49-F238E27FC236}">
                <a16:creationId xmlns:a16="http://schemas.microsoft.com/office/drawing/2014/main" id="{F3C3BB63-9D8A-E86D-A3A1-8DC2CD5E274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8" name="楕円 707">
            <a:extLst>
              <a:ext uri="{FF2B5EF4-FFF2-40B4-BE49-F238E27FC236}">
                <a16:creationId xmlns:a16="http://schemas.microsoft.com/office/drawing/2014/main" id="{A2C7449F-8C60-BC45-2897-F029770B89A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9" name="楕円 708">
            <a:extLst>
              <a:ext uri="{FF2B5EF4-FFF2-40B4-BE49-F238E27FC236}">
                <a16:creationId xmlns:a16="http://schemas.microsoft.com/office/drawing/2014/main" id="{F5FD17CB-0A86-77F1-D673-C39E4920779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0" name="楕円 709">
            <a:extLst>
              <a:ext uri="{FF2B5EF4-FFF2-40B4-BE49-F238E27FC236}">
                <a16:creationId xmlns:a16="http://schemas.microsoft.com/office/drawing/2014/main" id="{1FA108A7-4F43-7355-0223-F6097924878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1" name="楕円 710">
            <a:extLst>
              <a:ext uri="{FF2B5EF4-FFF2-40B4-BE49-F238E27FC236}">
                <a16:creationId xmlns:a16="http://schemas.microsoft.com/office/drawing/2014/main" id="{6899A661-C7D3-7866-91E8-09F8C1B8CEE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2" name="楕円 711">
            <a:extLst>
              <a:ext uri="{FF2B5EF4-FFF2-40B4-BE49-F238E27FC236}">
                <a16:creationId xmlns:a16="http://schemas.microsoft.com/office/drawing/2014/main" id="{01248856-4A89-BC11-CC3C-67A1BA114DD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3" name="楕円 712">
            <a:extLst>
              <a:ext uri="{FF2B5EF4-FFF2-40B4-BE49-F238E27FC236}">
                <a16:creationId xmlns:a16="http://schemas.microsoft.com/office/drawing/2014/main" id="{0B8156C6-A1DB-F256-BBEC-566D21B3DF0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4" name="楕円 713">
            <a:extLst>
              <a:ext uri="{FF2B5EF4-FFF2-40B4-BE49-F238E27FC236}">
                <a16:creationId xmlns:a16="http://schemas.microsoft.com/office/drawing/2014/main" id="{751163A0-C547-965B-7939-11E128FED60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5" name="楕円 714">
            <a:extLst>
              <a:ext uri="{FF2B5EF4-FFF2-40B4-BE49-F238E27FC236}">
                <a16:creationId xmlns:a16="http://schemas.microsoft.com/office/drawing/2014/main" id="{CE1B4974-E04F-41E6-EC67-D43EBD0410E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6" name="楕円 715">
            <a:extLst>
              <a:ext uri="{FF2B5EF4-FFF2-40B4-BE49-F238E27FC236}">
                <a16:creationId xmlns:a16="http://schemas.microsoft.com/office/drawing/2014/main" id="{B1EDCD57-7384-8476-5C23-32709300EBA1}"/>
              </a:ext>
            </a:extLst>
          </p:cNvPr>
          <p:cNvSpPr/>
          <p:nvPr/>
        </p:nvSpPr>
        <p:spPr>
          <a:xfrm>
            <a:off x="-652709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7" name="楕円 716">
            <a:extLst>
              <a:ext uri="{FF2B5EF4-FFF2-40B4-BE49-F238E27FC236}">
                <a16:creationId xmlns:a16="http://schemas.microsoft.com/office/drawing/2014/main" id="{8537E287-9C67-8F02-2D3E-B181299A20C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8" name="楕円 717">
            <a:extLst>
              <a:ext uri="{FF2B5EF4-FFF2-40B4-BE49-F238E27FC236}">
                <a16:creationId xmlns:a16="http://schemas.microsoft.com/office/drawing/2014/main" id="{F7D18D0A-F366-4269-886A-8CC658C3025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9" name="楕円 718">
            <a:extLst>
              <a:ext uri="{FF2B5EF4-FFF2-40B4-BE49-F238E27FC236}">
                <a16:creationId xmlns:a16="http://schemas.microsoft.com/office/drawing/2014/main" id="{B760AAE2-BA09-F848-D217-9073E4AFA54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0" name="楕円 719">
            <a:extLst>
              <a:ext uri="{FF2B5EF4-FFF2-40B4-BE49-F238E27FC236}">
                <a16:creationId xmlns:a16="http://schemas.microsoft.com/office/drawing/2014/main" id="{FC7F1CB8-57A9-C123-84FD-C0A7FD0C7F2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1" name="楕円 720">
            <a:extLst>
              <a:ext uri="{FF2B5EF4-FFF2-40B4-BE49-F238E27FC236}">
                <a16:creationId xmlns:a16="http://schemas.microsoft.com/office/drawing/2014/main" id="{2869115D-5CE8-1CD8-79EE-B5CA30C179D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2" name="楕円 721">
            <a:extLst>
              <a:ext uri="{FF2B5EF4-FFF2-40B4-BE49-F238E27FC236}">
                <a16:creationId xmlns:a16="http://schemas.microsoft.com/office/drawing/2014/main" id="{F368C0E5-BAAC-5FAB-C9CD-C1B95AEA2AB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3" name="楕円 722">
            <a:extLst>
              <a:ext uri="{FF2B5EF4-FFF2-40B4-BE49-F238E27FC236}">
                <a16:creationId xmlns:a16="http://schemas.microsoft.com/office/drawing/2014/main" id="{2642A4A0-5EAD-6E08-F16D-21AF414B1AB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4" name="楕円 723">
            <a:extLst>
              <a:ext uri="{FF2B5EF4-FFF2-40B4-BE49-F238E27FC236}">
                <a16:creationId xmlns:a16="http://schemas.microsoft.com/office/drawing/2014/main" id="{951C4625-46D2-6422-2574-BFAD35A9783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5" name="楕円 724">
            <a:extLst>
              <a:ext uri="{FF2B5EF4-FFF2-40B4-BE49-F238E27FC236}">
                <a16:creationId xmlns:a16="http://schemas.microsoft.com/office/drawing/2014/main" id="{83C76F60-96F1-750E-BC0D-D247A26CE40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6" name="楕円 725">
            <a:extLst>
              <a:ext uri="{FF2B5EF4-FFF2-40B4-BE49-F238E27FC236}">
                <a16:creationId xmlns:a16="http://schemas.microsoft.com/office/drawing/2014/main" id="{E9F8964D-C4D8-A4F7-BABC-E1DA1230F5B1}"/>
              </a:ext>
            </a:extLst>
          </p:cNvPr>
          <p:cNvSpPr/>
          <p:nvPr/>
        </p:nvSpPr>
        <p:spPr>
          <a:xfrm>
            <a:off x="-642697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7" name="楕円 726">
            <a:extLst>
              <a:ext uri="{FF2B5EF4-FFF2-40B4-BE49-F238E27FC236}">
                <a16:creationId xmlns:a16="http://schemas.microsoft.com/office/drawing/2014/main" id="{136B2AFF-DC3C-40D7-54EB-66E35469DC1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8" name="楕円 727">
            <a:extLst>
              <a:ext uri="{FF2B5EF4-FFF2-40B4-BE49-F238E27FC236}">
                <a16:creationId xmlns:a16="http://schemas.microsoft.com/office/drawing/2014/main" id="{A6D5FCE8-7E38-8496-37B1-51F6FC75CB1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9" name="楕円 728">
            <a:extLst>
              <a:ext uri="{FF2B5EF4-FFF2-40B4-BE49-F238E27FC236}">
                <a16:creationId xmlns:a16="http://schemas.microsoft.com/office/drawing/2014/main" id="{C5672DAD-490C-3FF0-5D8D-31355D5498A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0" name="楕円 729">
            <a:extLst>
              <a:ext uri="{FF2B5EF4-FFF2-40B4-BE49-F238E27FC236}">
                <a16:creationId xmlns:a16="http://schemas.microsoft.com/office/drawing/2014/main" id="{3CDDCEE0-69D7-9BF3-6A4D-8A49BDB8DCA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1" name="楕円 730">
            <a:extLst>
              <a:ext uri="{FF2B5EF4-FFF2-40B4-BE49-F238E27FC236}">
                <a16:creationId xmlns:a16="http://schemas.microsoft.com/office/drawing/2014/main" id="{DAACD38E-5675-2FB6-48EE-E353D1509A3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2" name="楕円 731">
            <a:extLst>
              <a:ext uri="{FF2B5EF4-FFF2-40B4-BE49-F238E27FC236}">
                <a16:creationId xmlns:a16="http://schemas.microsoft.com/office/drawing/2014/main" id="{40356854-1AF3-B3BB-F154-41B9A4A732A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3" name="楕円 732">
            <a:extLst>
              <a:ext uri="{FF2B5EF4-FFF2-40B4-BE49-F238E27FC236}">
                <a16:creationId xmlns:a16="http://schemas.microsoft.com/office/drawing/2014/main" id="{D79AC42E-0980-1235-1B32-504F69CE2BE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4" name="楕円 733">
            <a:extLst>
              <a:ext uri="{FF2B5EF4-FFF2-40B4-BE49-F238E27FC236}">
                <a16:creationId xmlns:a16="http://schemas.microsoft.com/office/drawing/2014/main" id="{7CF6F16A-25E5-6F6D-FFD7-B7B8BDD9CA2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5" name="楕円 734">
            <a:extLst>
              <a:ext uri="{FF2B5EF4-FFF2-40B4-BE49-F238E27FC236}">
                <a16:creationId xmlns:a16="http://schemas.microsoft.com/office/drawing/2014/main" id="{026BE9D5-09A2-CD5E-D110-B1E9C48C492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6" name="楕円 735">
            <a:extLst>
              <a:ext uri="{FF2B5EF4-FFF2-40B4-BE49-F238E27FC236}">
                <a16:creationId xmlns:a16="http://schemas.microsoft.com/office/drawing/2014/main" id="{D3893A2A-1E58-E886-7FB2-B4B4BCC5ECE3}"/>
              </a:ext>
            </a:extLst>
          </p:cNvPr>
          <p:cNvSpPr/>
          <p:nvPr/>
        </p:nvSpPr>
        <p:spPr>
          <a:xfrm>
            <a:off x="-642697" y="3445409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7" name="楕円 736">
            <a:extLst>
              <a:ext uri="{FF2B5EF4-FFF2-40B4-BE49-F238E27FC236}">
                <a16:creationId xmlns:a16="http://schemas.microsoft.com/office/drawing/2014/main" id="{FA4D2AB9-E3D4-9638-EC43-1C65732857C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8" name="楕円 737">
            <a:extLst>
              <a:ext uri="{FF2B5EF4-FFF2-40B4-BE49-F238E27FC236}">
                <a16:creationId xmlns:a16="http://schemas.microsoft.com/office/drawing/2014/main" id="{C52CBBAA-1143-737B-D17A-28EF7595A7A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9" name="楕円 738">
            <a:extLst>
              <a:ext uri="{FF2B5EF4-FFF2-40B4-BE49-F238E27FC236}">
                <a16:creationId xmlns:a16="http://schemas.microsoft.com/office/drawing/2014/main" id="{63FAEE29-0C12-E03C-4976-650059B3AEF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0" name="楕円 739">
            <a:extLst>
              <a:ext uri="{FF2B5EF4-FFF2-40B4-BE49-F238E27FC236}">
                <a16:creationId xmlns:a16="http://schemas.microsoft.com/office/drawing/2014/main" id="{8F12A745-6A87-6027-E1B8-2B67C916FC5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1" name="楕円 740">
            <a:extLst>
              <a:ext uri="{FF2B5EF4-FFF2-40B4-BE49-F238E27FC236}">
                <a16:creationId xmlns:a16="http://schemas.microsoft.com/office/drawing/2014/main" id="{49566BA6-D025-2C22-0273-220318E4D85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2" name="楕円 741">
            <a:extLst>
              <a:ext uri="{FF2B5EF4-FFF2-40B4-BE49-F238E27FC236}">
                <a16:creationId xmlns:a16="http://schemas.microsoft.com/office/drawing/2014/main" id="{1FC3A3FD-D4F1-A913-48A6-170AECEA052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3" name="楕円 742">
            <a:extLst>
              <a:ext uri="{FF2B5EF4-FFF2-40B4-BE49-F238E27FC236}">
                <a16:creationId xmlns:a16="http://schemas.microsoft.com/office/drawing/2014/main" id="{D322B3B7-3E20-F911-6DB0-65B6A6F9493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4" name="楕円 743">
            <a:extLst>
              <a:ext uri="{FF2B5EF4-FFF2-40B4-BE49-F238E27FC236}">
                <a16:creationId xmlns:a16="http://schemas.microsoft.com/office/drawing/2014/main" id="{89029585-7500-927C-765E-2E8E51830A8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5" name="楕円 744">
            <a:extLst>
              <a:ext uri="{FF2B5EF4-FFF2-40B4-BE49-F238E27FC236}">
                <a16:creationId xmlns:a16="http://schemas.microsoft.com/office/drawing/2014/main" id="{BC436E79-0775-2927-E4AA-E14B35A8D04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6" name="楕円 745">
            <a:extLst>
              <a:ext uri="{FF2B5EF4-FFF2-40B4-BE49-F238E27FC236}">
                <a16:creationId xmlns:a16="http://schemas.microsoft.com/office/drawing/2014/main" id="{34CB0FDA-F707-F7D9-79D6-D79C8D3B3C1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7" name="楕円 746">
            <a:extLst>
              <a:ext uri="{FF2B5EF4-FFF2-40B4-BE49-F238E27FC236}">
                <a16:creationId xmlns:a16="http://schemas.microsoft.com/office/drawing/2014/main" id="{34CA577F-7D88-2643-6EB3-E388242447D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8" name="楕円 747">
            <a:extLst>
              <a:ext uri="{FF2B5EF4-FFF2-40B4-BE49-F238E27FC236}">
                <a16:creationId xmlns:a16="http://schemas.microsoft.com/office/drawing/2014/main" id="{629419FF-64D9-2099-D159-3D25D8CE1F2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9" name="楕円 748">
            <a:extLst>
              <a:ext uri="{FF2B5EF4-FFF2-40B4-BE49-F238E27FC236}">
                <a16:creationId xmlns:a16="http://schemas.microsoft.com/office/drawing/2014/main" id="{18A8B5C9-7530-AD32-92C9-803BB784AC1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0" name="楕円 749">
            <a:extLst>
              <a:ext uri="{FF2B5EF4-FFF2-40B4-BE49-F238E27FC236}">
                <a16:creationId xmlns:a16="http://schemas.microsoft.com/office/drawing/2014/main" id="{9C471AE5-D609-E089-9199-A92607925E2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1" name="楕円 750">
            <a:extLst>
              <a:ext uri="{FF2B5EF4-FFF2-40B4-BE49-F238E27FC236}">
                <a16:creationId xmlns:a16="http://schemas.microsoft.com/office/drawing/2014/main" id="{377305A2-976A-1B21-B24A-DD538D5FBDE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2" name="楕円 751">
            <a:extLst>
              <a:ext uri="{FF2B5EF4-FFF2-40B4-BE49-F238E27FC236}">
                <a16:creationId xmlns:a16="http://schemas.microsoft.com/office/drawing/2014/main" id="{07B72B4A-034B-167C-5DAD-E87FC7EEC6F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3" name="楕円 752">
            <a:extLst>
              <a:ext uri="{FF2B5EF4-FFF2-40B4-BE49-F238E27FC236}">
                <a16:creationId xmlns:a16="http://schemas.microsoft.com/office/drawing/2014/main" id="{E0659B74-F0E6-F0A6-C013-59E819B65F1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4" name="楕円 753">
            <a:extLst>
              <a:ext uri="{FF2B5EF4-FFF2-40B4-BE49-F238E27FC236}">
                <a16:creationId xmlns:a16="http://schemas.microsoft.com/office/drawing/2014/main" id="{3ACBDB5F-D871-0F21-4A4C-24398936976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5" name="楕円 754">
            <a:extLst>
              <a:ext uri="{FF2B5EF4-FFF2-40B4-BE49-F238E27FC236}">
                <a16:creationId xmlns:a16="http://schemas.microsoft.com/office/drawing/2014/main" id="{7AC5607F-7A88-8867-270E-9FD41C7E5C2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6" name="楕円 755">
            <a:extLst>
              <a:ext uri="{FF2B5EF4-FFF2-40B4-BE49-F238E27FC236}">
                <a16:creationId xmlns:a16="http://schemas.microsoft.com/office/drawing/2014/main" id="{F496FEE4-B090-33CD-D244-75196F753A3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7" name="楕円 756">
            <a:extLst>
              <a:ext uri="{FF2B5EF4-FFF2-40B4-BE49-F238E27FC236}">
                <a16:creationId xmlns:a16="http://schemas.microsoft.com/office/drawing/2014/main" id="{5C47E1E4-4ED8-2E06-8BFE-2E2A50A4321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8" name="楕円 757">
            <a:extLst>
              <a:ext uri="{FF2B5EF4-FFF2-40B4-BE49-F238E27FC236}">
                <a16:creationId xmlns:a16="http://schemas.microsoft.com/office/drawing/2014/main" id="{2D38DC23-EC21-8471-47EB-CFD10F58472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9" name="楕円 758">
            <a:extLst>
              <a:ext uri="{FF2B5EF4-FFF2-40B4-BE49-F238E27FC236}">
                <a16:creationId xmlns:a16="http://schemas.microsoft.com/office/drawing/2014/main" id="{4D248C19-3D1D-6B03-153A-6E912B72837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0" name="楕円 759">
            <a:extLst>
              <a:ext uri="{FF2B5EF4-FFF2-40B4-BE49-F238E27FC236}">
                <a16:creationId xmlns:a16="http://schemas.microsoft.com/office/drawing/2014/main" id="{F442FFCB-9F5E-5E2D-DFA2-03228D5E108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1" name="楕円 760">
            <a:extLst>
              <a:ext uri="{FF2B5EF4-FFF2-40B4-BE49-F238E27FC236}">
                <a16:creationId xmlns:a16="http://schemas.microsoft.com/office/drawing/2014/main" id="{5F3BDF24-3A19-18CC-822A-E3446462B3B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2" name="楕円 761">
            <a:extLst>
              <a:ext uri="{FF2B5EF4-FFF2-40B4-BE49-F238E27FC236}">
                <a16:creationId xmlns:a16="http://schemas.microsoft.com/office/drawing/2014/main" id="{303FDF62-8572-5A21-D7D9-5D2595A26CE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3" name="楕円 762">
            <a:extLst>
              <a:ext uri="{FF2B5EF4-FFF2-40B4-BE49-F238E27FC236}">
                <a16:creationId xmlns:a16="http://schemas.microsoft.com/office/drawing/2014/main" id="{20A5C66D-174E-EA89-1077-6C26031C346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4" name="楕円 763">
            <a:extLst>
              <a:ext uri="{FF2B5EF4-FFF2-40B4-BE49-F238E27FC236}">
                <a16:creationId xmlns:a16="http://schemas.microsoft.com/office/drawing/2014/main" id="{96EBB466-19A4-4FD0-52DC-1D9A975A715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楕円 764">
            <a:extLst>
              <a:ext uri="{FF2B5EF4-FFF2-40B4-BE49-F238E27FC236}">
                <a16:creationId xmlns:a16="http://schemas.microsoft.com/office/drawing/2014/main" id="{720335D5-8F5C-6DEE-0884-8D7AA146456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6" name="楕円 765">
            <a:extLst>
              <a:ext uri="{FF2B5EF4-FFF2-40B4-BE49-F238E27FC236}">
                <a16:creationId xmlns:a16="http://schemas.microsoft.com/office/drawing/2014/main" id="{0DA229FA-83E4-0878-C04B-24138B438C8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7" name="楕円 766">
            <a:extLst>
              <a:ext uri="{FF2B5EF4-FFF2-40B4-BE49-F238E27FC236}">
                <a16:creationId xmlns:a16="http://schemas.microsoft.com/office/drawing/2014/main" id="{8762A367-57F5-9717-7C5A-63C1DE94820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8" name="楕円 767">
            <a:extLst>
              <a:ext uri="{FF2B5EF4-FFF2-40B4-BE49-F238E27FC236}">
                <a16:creationId xmlns:a16="http://schemas.microsoft.com/office/drawing/2014/main" id="{824E2D0E-EE4F-1C63-9196-4ABFFCDB7DC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楕円 768">
            <a:extLst>
              <a:ext uri="{FF2B5EF4-FFF2-40B4-BE49-F238E27FC236}">
                <a16:creationId xmlns:a16="http://schemas.microsoft.com/office/drawing/2014/main" id="{E0917C05-D0B4-1A51-11F6-DE2D3E9C19A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0" name="楕円 769">
            <a:extLst>
              <a:ext uri="{FF2B5EF4-FFF2-40B4-BE49-F238E27FC236}">
                <a16:creationId xmlns:a16="http://schemas.microsoft.com/office/drawing/2014/main" id="{0356232F-A36F-6DCD-677B-175E4A04FF7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1" name="楕円 770">
            <a:extLst>
              <a:ext uri="{FF2B5EF4-FFF2-40B4-BE49-F238E27FC236}">
                <a16:creationId xmlns:a16="http://schemas.microsoft.com/office/drawing/2014/main" id="{0A337D56-9361-7FFA-B0C1-818122E6782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2" name="楕円 771">
            <a:extLst>
              <a:ext uri="{FF2B5EF4-FFF2-40B4-BE49-F238E27FC236}">
                <a16:creationId xmlns:a16="http://schemas.microsoft.com/office/drawing/2014/main" id="{6930401C-0C27-FDBD-C3C1-8DC280A1400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3" name="楕円 772">
            <a:extLst>
              <a:ext uri="{FF2B5EF4-FFF2-40B4-BE49-F238E27FC236}">
                <a16:creationId xmlns:a16="http://schemas.microsoft.com/office/drawing/2014/main" id="{7E491CB1-38AB-1AEA-4B4E-416739B75AD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4" name="楕円 773">
            <a:extLst>
              <a:ext uri="{FF2B5EF4-FFF2-40B4-BE49-F238E27FC236}">
                <a16:creationId xmlns:a16="http://schemas.microsoft.com/office/drawing/2014/main" id="{1B0E6B6C-C722-75B1-3BD7-FDAF2F0ACFD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5" name="楕円 774">
            <a:extLst>
              <a:ext uri="{FF2B5EF4-FFF2-40B4-BE49-F238E27FC236}">
                <a16:creationId xmlns:a16="http://schemas.microsoft.com/office/drawing/2014/main" id="{EE01624C-CB75-1817-25FB-6F8E24083D7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楕円 775">
            <a:extLst>
              <a:ext uri="{FF2B5EF4-FFF2-40B4-BE49-F238E27FC236}">
                <a16:creationId xmlns:a16="http://schemas.microsoft.com/office/drawing/2014/main" id="{540C04C3-84B0-62EA-8BEB-8A23876288B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7" name="楕円 776">
            <a:extLst>
              <a:ext uri="{FF2B5EF4-FFF2-40B4-BE49-F238E27FC236}">
                <a16:creationId xmlns:a16="http://schemas.microsoft.com/office/drawing/2014/main" id="{449201E3-72AE-F731-5B9E-53322DA9BFC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8" name="楕円 777">
            <a:extLst>
              <a:ext uri="{FF2B5EF4-FFF2-40B4-BE49-F238E27FC236}">
                <a16:creationId xmlns:a16="http://schemas.microsoft.com/office/drawing/2014/main" id="{A855B7A1-B053-A427-49A1-D15273B1165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9" name="楕円 778">
            <a:extLst>
              <a:ext uri="{FF2B5EF4-FFF2-40B4-BE49-F238E27FC236}">
                <a16:creationId xmlns:a16="http://schemas.microsoft.com/office/drawing/2014/main" id="{BEFD285E-A7AE-FFB1-23F2-233ED20A1DC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0" name="楕円 779">
            <a:extLst>
              <a:ext uri="{FF2B5EF4-FFF2-40B4-BE49-F238E27FC236}">
                <a16:creationId xmlns:a16="http://schemas.microsoft.com/office/drawing/2014/main" id="{CE86B2D9-4E88-CD48-BD2A-BA0B5C55E85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1" name="楕円 780">
            <a:extLst>
              <a:ext uri="{FF2B5EF4-FFF2-40B4-BE49-F238E27FC236}">
                <a16:creationId xmlns:a16="http://schemas.microsoft.com/office/drawing/2014/main" id="{F7EE000C-E658-8090-5BAD-FABA6CB6F2D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2" name="楕円 781">
            <a:extLst>
              <a:ext uri="{FF2B5EF4-FFF2-40B4-BE49-F238E27FC236}">
                <a16:creationId xmlns:a16="http://schemas.microsoft.com/office/drawing/2014/main" id="{EBF4B2DF-7D0B-77CE-293F-532AFBE7D16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3" name="楕円 782">
            <a:extLst>
              <a:ext uri="{FF2B5EF4-FFF2-40B4-BE49-F238E27FC236}">
                <a16:creationId xmlns:a16="http://schemas.microsoft.com/office/drawing/2014/main" id="{EA7DB7F9-CEE1-9155-71EF-562065EDE9B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4" name="楕円 783">
            <a:extLst>
              <a:ext uri="{FF2B5EF4-FFF2-40B4-BE49-F238E27FC236}">
                <a16:creationId xmlns:a16="http://schemas.microsoft.com/office/drawing/2014/main" id="{07FDFDA9-6E12-1D5A-08D1-411083BD16F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5" name="楕円 784">
            <a:extLst>
              <a:ext uri="{FF2B5EF4-FFF2-40B4-BE49-F238E27FC236}">
                <a16:creationId xmlns:a16="http://schemas.microsoft.com/office/drawing/2014/main" id="{1220FD91-0E7E-D270-7900-2E0BFF0E2CF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6" name="楕円 785">
            <a:extLst>
              <a:ext uri="{FF2B5EF4-FFF2-40B4-BE49-F238E27FC236}">
                <a16:creationId xmlns:a16="http://schemas.microsoft.com/office/drawing/2014/main" id="{AE76DCEA-C3CA-9286-307F-A29F9002FFF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7" name="楕円 786">
            <a:extLst>
              <a:ext uri="{FF2B5EF4-FFF2-40B4-BE49-F238E27FC236}">
                <a16:creationId xmlns:a16="http://schemas.microsoft.com/office/drawing/2014/main" id="{B362C3CA-C831-64C1-BC13-D56AE81738C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8" name="楕円 787">
            <a:extLst>
              <a:ext uri="{FF2B5EF4-FFF2-40B4-BE49-F238E27FC236}">
                <a16:creationId xmlns:a16="http://schemas.microsoft.com/office/drawing/2014/main" id="{08A6836B-B017-23A6-FF09-CB7D834A9D6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9" name="楕円 788">
            <a:extLst>
              <a:ext uri="{FF2B5EF4-FFF2-40B4-BE49-F238E27FC236}">
                <a16:creationId xmlns:a16="http://schemas.microsoft.com/office/drawing/2014/main" id="{9F4CF8E2-CCA5-7F2B-D5DB-999787DF34E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0" name="楕円 789">
            <a:extLst>
              <a:ext uri="{FF2B5EF4-FFF2-40B4-BE49-F238E27FC236}">
                <a16:creationId xmlns:a16="http://schemas.microsoft.com/office/drawing/2014/main" id="{F201B8CD-90B5-AAEE-F54F-4F304A273B2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1" name="楕円 790">
            <a:extLst>
              <a:ext uri="{FF2B5EF4-FFF2-40B4-BE49-F238E27FC236}">
                <a16:creationId xmlns:a16="http://schemas.microsoft.com/office/drawing/2014/main" id="{84082E0A-9E45-4A7E-3B2C-7B9774E07F6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2" name="楕円 791">
            <a:extLst>
              <a:ext uri="{FF2B5EF4-FFF2-40B4-BE49-F238E27FC236}">
                <a16:creationId xmlns:a16="http://schemas.microsoft.com/office/drawing/2014/main" id="{42249372-23D6-11EC-FA2B-0F233C93DE8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3" name="楕円 792">
            <a:extLst>
              <a:ext uri="{FF2B5EF4-FFF2-40B4-BE49-F238E27FC236}">
                <a16:creationId xmlns:a16="http://schemas.microsoft.com/office/drawing/2014/main" id="{C8031E88-ABF6-907B-91AB-5CDEB5E0C98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4" name="楕円 793">
            <a:extLst>
              <a:ext uri="{FF2B5EF4-FFF2-40B4-BE49-F238E27FC236}">
                <a16:creationId xmlns:a16="http://schemas.microsoft.com/office/drawing/2014/main" id="{80D2D5E7-39CB-0902-8F80-8A3F0CC93B6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5" name="楕円 794">
            <a:extLst>
              <a:ext uri="{FF2B5EF4-FFF2-40B4-BE49-F238E27FC236}">
                <a16:creationId xmlns:a16="http://schemas.microsoft.com/office/drawing/2014/main" id="{5665077A-0C0C-11BC-F3F7-6E1131866C7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6" name="楕円 795">
            <a:extLst>
              <a:ext uri="{FF2B5EF4-FFF2-40B4-BE49-F238E27FC236}">
                <a16:creationId xmlns:a16="http://schemas.microsoft.com/office/drawing/2014/main" id="{FAAD944F-5766-9ED1-6901-2A19F3BAAA8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7" name="楕円 796">
            <a:extLst>
              <a:ext uri="{FF2B5EF4-FFF2-40B4-BE49-F238E27FC236}">
                <a16:creationId xmlns:a16="http://schemas.microsoft.com/office/drawing/2014/main" id="{508E23E9-50A0-BC68-17C8-3DD795437C0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8" name="楕円 797">
            <a:extLst>
              <a:ext uri="{FF2B5EF4-FFF2-40B4-BE49-F238E27FC236}">
                <a16:creationId xmlns:a16="http://schemas.microsoft.com/office/drawing/2014/main" id="{0DF28EC0-824B-3D84-7B91-FB55598F8D3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9" name="楕円 798">
            <a:extLst>
              <a:ext uri="{FF2B5EF4-FFF2-40B4-BE49-F238E27FC236}">
                <a16:creationId xmlns:a16="http://schemas.microsoft.com/office/drawing/2014/main" id="{7E24B99C-7564-ED8F-BE5B-F9413B28DF1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0" name="楕円 799">
            <a:extLst>
              <a:ext uri="{FF2B5EF4-FFF2-40B4-BE49-F238E27FC236}">
                <a16:creationId xmlns:a16="http://schemas.microsoft.com/office/drawing/2014/main" id="{D9E0BC7C-00C8-4FCE-77A7-B75B6678153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1" name="楕円 800">
            <a:extLst>
              <a:ext uri="{FF2B5EF4-FFF2-40B4-BE49-F238E27FC236}">
                <a16:creationId xmlns:a16="http://schemas.microsoft.com/office/drawing/2014/main" id="{98DFFA19-3DAD-5538-E066-E434BC76FBB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2" name="楕円 801">
            <a:extLst>
              <a:ext uri="{FF2B5EF4-FFF2-40B4-BE49-F238E27FC236}">
                <a16:creationId xmlns:a16="http://schemas.microsoft.com/office/drawing/2014/main" id="{B5B71822-0C9C-7A9B-A9AC-C864F8F835F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3" name="楕円 802">
            <a:extLst>
              <a:ext uri="{FF2B5EF4-FFF2-40B4-BE49-F238E27FC236}">
                <a16:creationId xmlns:a16="http://schemas.microsoft.com/office/drawing/2014/main" id="{99425575-4356-4B07-246E-B038CAE95A5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4" name="楕円 803">
            <a:extLst>
              <a:ext uri="{FF2B5EF4-FFF2-40B4-BE49-F238E27FC236}">
                <a16:creationId xmlns:a16="http://schemas.microsoft.com/office/drawing/2014/main" id="{A78E226A-A042-195E-497D-816CE157DA5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5" name="楕円 804">
            <a:extLst>
              <a:ext uri="{FF2B5EF4-FFF2-40B4-BE49-F238E27FC236}">
                <a16:creationId xmlns:a16="http://schemas.microsoft.com/office/drawing/2014/main" id="{A614C0BE-A335-7AF0-DBAD-4B47DA946CB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6" name="楕円 805">
            <a:extLst>
              <a:ext uri="{FF2B5EF4-FFF2-40B4-BE49-F238E27FC236}">
                <a16:creationId xmlns:a16="http://schemas.microsoft.com/office/drawing/2014/main" id="{362C063C-1A26-5738-CC89-BE6105DCE97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7" name="楕円 806">
            <a:extLst>
              <a:ext uri="{FF2B5EF4-FFF2-40B4-BE49-F238E27FC236}">
                <a16:creationId xmlns:a16="http://schemas.microsoft.com/office/drawing/2014/main" id="{D7706410-1A14-9918-B6F4-9C542E70962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8" name="楕円 807">
            <a:extLst>
              <a:ext uri="{FF2B5EF4-FFF2-40B4-BE49-F238E27FC236}">
                <a16:creationId xmlns:a16="http://schemas.microsoft.com/office/drawing/2014/main" id="{F1C4524A-B5B3-9FA9-701A-FBA9D5FBED6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9" name="楕円 808">
            <a:extLst>
              <a:ext uri="{FF2B5EF4-FFF2-40B4-BE49-F238E27FC236}">
                <a16:creationId xmlns:a16="http://schemas.microsoft.com/office/drawing/2014/main" id="{A0E7FDAA-C205-D2A1-4BF4-9A7E153EDB7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0" name="楕円 809">
            <a:extLst>
              <a:ext uri="{FF2B5EF4-FFF2-40B4-BE49-F238E27FC236}">
                <a16:creationId xmlns:a16="http://schemas.microsoft.com/office/drawing/2014/main" id="{2ED1B8F8-061A-B3D6-A245-C678062F331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1" name="楕円 810">
            <a:extLst>
              <a:ext uri="{FF2B5EF4-FFF2-40B4-BE49-F238E27FC236}">
                <a16:creationId xmlns:a16="http://schemas.microsoft.com/office/drawing/2014/main" id="{20833A88-C7FE-CBE0-853E-62C08CF1A10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2" name="楕円 811">
            <a:extLst>
              <a:ext uri="{FF2B5EF4-FFF2-40B4-BE49-F238E27FC236}">
                <a16:creationId xmlns:a16="http://schemas.microsoft.com/office/drawing/2014/main" id="{0EE6F3BC-0813-126B-25EC-152FD6FFD3F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3" name="楕円 812">
            <a:extLst>
              <a:ext uri="{FF2B5EF4-FFF2-40B4-BE49-F238E27FC236}">
                <a16:creationId xmlns:a16="http://schemas.microsoft.com/office/drawing/2014/main" id="{2ACDCB48-7C38-CF76-424A-6C1A0D4A76A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4" name="楕円 813">
            <a:extLst>
              <a:ext uri="{FF2B5EF4-FFF2-40B4-BE49-F238E27FC236}">
                <a16:creationId xmlns:a16="http://schemas.microsoft.com/office/drawing/2014/main" id="{873B362B-6536-6555-ACEA-801D572AE13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5" name="楕円 814">
            <a:extLst>
              <a:ext uri="{FF2B5EF4-FFF2-40B4-BE49-F238E27FC236}">
                <a16:creationId xmlns:a16="http://schemas.microsoft.com/office/drawing/2014/main" id="{28DFFF04-F988-0E10-9BB2-8B3E6ADAFC9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6" name="楕円 815">
            <a:extLst>
              <a:ext uri="{FF2B5EF4-FFF2-40B4-BE49-F238E27FC236}">
                <a16:creationId xmlns:a16="http://schemas.microsoft.com/office/drawing/2014/main" id="{5EEBCB4E-EE6C-2682-E877-E0D99B2100B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7" name="楕円 816">
            <a:extLst>
              <a:ext uri="{FF2B5EF4-FFF2-40B4-BE49-F238E27FC236}">
                <a16:creationId xmlns:a16="http://schemas.microsoft.com/office/drawing/2014/main" id="{CFE195F8-9B47-E103-2CDC-0A3EA74AC64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8" name="楕円 817">
            <a:extLst>
              <a:ext uri="{FF2B5EF4-FFF2-40B4-BE49-F238E27FC236}">
                <a16:creationId xmlns:a16="http://schemas.microsoft.com/office/drawing/2014/main" id="{6E859D57-DDA8-1652-B2A0-55469392476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9" name="楕円 818">
            <a:extLst>
              <a:ext uri="{FF2B5EF4-FFF2-40B4-BE49-F238E27FC236}">
                <a16:creationId xmlns:a16="http://schemas.microsoft.com/office/drawing/2014/main" id="{F9DFDFFC-EDB4-161C-2982-2AAB508AADF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0" name="楕円 819">
            <a:extLst>
              <a:ext uri="{FF2B5EF4-FFF2-40B4-BE49-F238E27FC236}">
                <a16:creationId xmlns:a16="http://schemas.microsoft.com/office/drawing/2014/main" id="{08065F70-7F91-A543-38BE-B11A818B3E5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1" name="楕円 820">
            <a:extLst>
              <a:ext uri="{FF2B5EF4-FFF2-40B4-BE49-F238E27FC236}">
                <a16:creationId xmlns:a16="http://schemas.microsoft.com/office/drawing/2014/main" id="{EB296295-792E-E169-94EE-D23BD7EAA9E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2" name="楕円 821">
            <a:extLst>
              <a:ext uri="{FF2B5EF4-FFF2-40B4-BE49-F238E27FC236}">
                <a16:creationId xmlns:a16="http://schemas.microsoft.com/office/drawing/2014/main" id="{8DE3BD56-EBAD-BDC2-7866-DF96ABA759B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3" name="楕円 822">
            <a:extLst>
              <a:ext uri="{FF2B5EF4-FFF2-40B4-BE49-F238E27FC236}">
                <a16:creationId xmlns:a16="http://schemas.microsoft.com/office/drawing/2014/main" id="{DB2F5268-E77A-2D46-BD8A-F08DEFA9CE5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4" name="楕円 823">
            <a:extLst>
              <a:ext uri="{FF2B5EF4-FFF2-40B4-BE49-F238E27FC236}">
                <a16:creationId xmlns:a16="http://schemas.microsoft.com/office/drawing/2014/main" id="{BD37A354-885D-A205-B922-B05B1F2BC93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楕円 824">
            <a:extLst>
              <a:ext uri="{FF2B5EF4-FFF2-40B4-BE49-F238E27FC236}">
                <a16:creationId xmlns:a16="http://schemas.microsoft.com/office/drawing/2014/main" id="{E596C2F5-5A34-B419-A3C9-49D0E4D84D2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楕円 825">
            <a:extLst>
              <a:ext uri="{FF2B5EF4-FFF2-40B4-BE49-F238E27FC236}">
                <a16:creationId xmlns:a16="http://schemas.microsoft.com/office/drawing/2014/main" id="{753C4430-CC6A-DC4B-78CC-289FF5FF1D1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楕円 826">
            <a:extLst>
              <a:ext uri="{FF2B5EF4-FFF2-40B4-BE49-F238E27FC236}">
                <a16:creationId xmlns:a16="http://schemas.microsoft.com/office/drawing/2014/main" id="{7F05516E-2108-E2F8-D588-48D30E4506E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楕円 827">
            <a:extLst>
              <a:ext uri="{FF2B5EF4-FFF2-40B4-BE49-F238E27FC236}">
                <a16:creationId xmlns:a16="http://schemas.microsoft.com/office/drawing/2014/main" id="{312BFE51-ADD4-FC6B-C040-E590F342197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楕円 828">
            <a:extLst>
              <a:ext uri="{FF2B5EF4-FFF2-40B4-BE49-F238E27FC236}">
                <a16:creationId xmlns:a16="http://schemas.microsoft.com/office/drawing/2014/main" id="{6441BED7-8706-7DCA-A81F-51BB9F96174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0" name="楕円 829">
            <a:extLst>
              <a:ext uri="{FF2B5EF4-FFF2-40B4-BE49-F238E27FC236}">
                <a16:creationId xmlns:a16="http://schemas.microsoft.com/office/drawing/2014/main" id="{8E9FFCFF-584F-473C-AE1F-19FFC03ACBD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楕円 830">
            <a:extLst>
              <a:ext uri="{FF2B5EF4-FFF2-40B4-BE49-F238E27FC236}">
                <a16:creationId xmlns:a16="http://schemas.microsoft.com/office/drawing/2014/main" id="{696A4B27-6902-3F38-CF86-91CDCE0CC2A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楕円 831">
            <a:extLst>
              <a:ext uri="{FF2B5EF4-FFF2-40B4-BE49-F238E27FC236}">
                <a16:creationId xmlns:a16="http://schemas.microsoft.com/office/drawing/2014/main" id="{4A442D2E-5C9E-BE1A-BA8F-F4D85EB7652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楕円 832">
            <a:extLst>
              <a:ext uri="{FF2B5EF4-FFF2-40B4-BE49-F238E27FC236}">
                <a16:creationId xmlns:a16="http://schemas.microsoft.com/office/drawing/2014/main" id="{9ACB47F6-068E-BA5D-ACE8-9F1CFBAC2D8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楕円 833">
            <a:extLst>
              <a:ext uri="{FF2B5EF4-FFF2-40B4-BE49-F238E27FC236}">
                <a16:creationId xmlns:a16="http://schemas.microsoft.com/office/drawing/2014/main" id="{1168B36A-B14A-D5A6-22AE-185915B0C43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楕円 834">
            <a:extLst>
              <a:ext uri="{FF2B5EF4-FFF2-40B4-BE49-F238E27FC236}">
                <a16:creationId xmlns:a16="http://schemas.microsoft.com/office/drawing/2014/main" id="{FC3116DC-B70E-AC6E-F729-18E17528E0E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6" name="楕円 835">
            <a:extLst>
              <a:ext uri="{FF2B5EF4-FFF2-40B4-BE49-F238E27FC236}">
                <a16:creationId xmlns:a16="http://schemas.microsoft.com/office/drawing/2014/main" id="{74EC4737-B56E-4976-A428-91C6B8D19A1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7" name="楕円 836">
            <a:extLst>
              <a:ext uri="{FF2B5EF4-FFF2-40B4-BE49-F238E27FC236}">
                <a16:creationId xmlns:a16="http://schemas.microsoft.com/office/drawing/2014/main" id="{BCB276A6-52E7-4D64-08BF-C4EE6E2E0DD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8" name="楕円 837">
            <a:extLst>
              <a:ext uri="{FF2B5EF4-FFF2-40B4-BE49-F238E27FC236}">
                <a16:creationId xmlns:a16="http://schemas.microsoft.com/office/drawing/2014/main" id="{C3525C1E-AE03-19AB-0300-D88BDAA5509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9" name="楕円 838">
            <a:extLst>
              <a:ext uri="{FF2B5EF4-FFF2-40B4-BE49-F238E27FC236}">
                <a16:creationId xmlns:a16="http://schemas.microsoft.com/office/drawing/2014/main" id="{54658B57-0A7A-EB22-592A-4373B83ED44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0" name="楕円 839">
            <a:extLst>
              <a:ext uri="{FF2B5EF4-FFF2-40B4-BE49-F238E27FC236}">
                <a16:creationId xmlns:a16="http://schemas.microsoft.com/office/drawing/2014/main" id="{BFF7C0A1-0003-A572-33EF-294F3192191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1" name="楕円 840">
            <a:extLst>
              <a:ext uri="{FF2B5EF4-FFF2-40B4-BE49-F238E27FC236}">
                <a16:creationId xmlns:a16="http://schemas.microsoft.com/office/drawing/2014/main" id="{C82F1C51-A787-5CD2-7CD5-314F56A20FF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2" name="楕円 841">
            <a:extLst>
              <a:ext uri="{FF2B5EF4-FFF2-40B4-BE49-F238E27FC236}">
                <a16:creationId xmlns:a16="http://schemas.microsoft.com/office/drawing/2014/main" id="{F3C607EA-88FA-832C-D0F6-E3E66111FE3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3" name="楕円 842">
            <a:extLst>
              <a:ext uri="{FF2B5EF4-FFF2-40B4-BE49-F238E27FC236}">
                <a16:creationId xmlns:a16="http://schemas.microsoft.com/office/drawing/2014/main" id="{21981EB4-059B-0D62-DD08-675827C205A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4" name="楕円 843">
            <a:extLst>
              <a:ext uri="{FF2B5EF4-FFF2-40B4-BE49-F238E27FC236}">
                <a16:creationId xmlns:a16="http://schemas.microsoft.com/office/drawing/2014/main" id="{5ACD76C1-3F91-4229-8A08-8CDA7162B19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5" name="楕円 844">
            <a:extLst>
              <a:ext uri="{FF2B5EF4-FFF2-40B4-BE49-F238E27FC236}">
                <a16:creationId xmlns:a16="http://schemas.microsoft.com/office/drawing/2014/main" id="{2BB8C55C-8038-C583-203D-6E39066C47A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6" name="楕円 845">
            <a:extLst>
              <a:ext uri="{FF2B5EF4-FFF2-40B4-BE49-F238E27FC236}">
                <a16:creationId xmlns:a16="http://schemas.microsoft.com/office/drawing/2014/main" id="{2B14D573-1FC9-004C-E55D-E4CE7D33F02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7" name="楕円 846">
            <a:extLst>
              <a:ext uri="{FF2B5EF4-FFF2-40B4-BE49-F238E27FC236}">
                <a16:creationId xmlns:a16="http://schemas.microsoft.com/office/drawing/2014/main" id="{20C03626-70B1-9BD7-ABF2-BE5E5CDD9DC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8" name="楕円 847">
            <a:extLst>
              <a:ext uri="{FF2B5EF4-FFF2-40B4-BE49-F238E27FC236}">
                <a16:creationId xmlns:a16="http://schemas.microsoft.com/office/drawing/2014/main" id="{21F1A838-D00C-B820-9AD1-79C16567415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9" name="楕円 848">
            <a:extLst>
              <a:ext uri="{FF2B5EF4-FFF2-40B4-BE49-F238E27FC236}">
                <a16:creationId xmlns:a16="http://schemas.microsoft.com/office/drawing/2014/main" id="{11034572-258A-9DAF-3F1B-B5DC33FAA0E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0" name="楕円 849">
            <a:extLst>
              <a:ext uri="{FF2B5EF4-FFF2-40B4-BE49-F238E27FC236}">
                <a16:creationId xmlns:a16="http://schemas.microsoft.com/office/drawing/2014/main" id="{E840F69A-03A4-9EB4-83C2-A3C9CCFEF4B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1" name="楕円 850">
            <a:extLst>
              <a:ext uri="{FF2B5EF4-FFF2-40B4-BE49-F238E27FC236}">
                <a16:creationId xmlns:a16="http://schemas.microsoft.com/office/drawing/2014/main" id="{E26EB6E8-87FB-FD74-3365-FCE00592F17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2" name="楕円 851">
            <a:extLst>
              <a:ext uri="{FF2B5EF4-FFF2-40B4-BE49-F238E27FC236}">
                <a16:creationId xmlns:a16="http://schemas.microsoft.com/office/drawing/2014/main" id="{417FC74A-867D-FC0E-1E97-7925C525536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3" name="楕円 852">
            <a:extLst>
              <a:ext uri="{FF2B5EF4-FFF2-40B4-BE49-F238E27FC236}">
                <a16:creationId xmlns:a16="http://schemas.microsoft.com/office/drawing/2014/main" id="{9DEA6570-FD05-7172-BC27-F8B043D8830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4" name="楕円 853">
            <a:extLst>
              <a:ext uri="{FF2B5EF4-FFF2-40B4-BE49-F238E27FC236}">
                <a16:creationId xmlns:a16="http://schemas.microsoft.com/office/drawing/2014/main" id="{0F4B42F3-74E5-DF83-BB88-FED1199B24B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5" name="楕円 854">
            <a:extLst>
              <a:ext uri="{FF2B5EF4-FFF2-40B4-BE49-F238E27FC236}">
                <a16:creationId xmlns:a16="http://schemas.microsoft.com/office/drawing/2014/main" id="{811F5BA7-ADA1-BEA8-FB8A-F19863FFCC7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6" name="楕円 855">
            <a:extLst>
              <a:ext uri="{FF2B5EF4-FFF2-40B4-BE49-F238E27FC236}">
                <a16:creationId xmlns:a16="http://schemas.microsoft.com/office/drawing/2014/main" id="{ABDA41D7-00AE-BDCF-CE65-41DFB6B4EEF2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7" name="楕円 856">
            <a:extLst>
              <a:ext uri="{FF2B5EF4-FFF2-40B4-BE49-F238E27FC236}">
                <a16:creationId xmlns:a16="http://schemas.microsoft.com/office/drawing/2014/main" id="{1725CD06-6509-2AD0-CC3C-7F9AB370742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8" name="楕円 857">
            <a:extLst>
              <a:ext uri="{FF2B5EF4-FFF2-40B4-BE49-F238E27FC236}">
                <a16:creationId xmlns:a16="http://schemas.microsoft.com/office/drawing/2014/main" id="{9D5A064D-193B-ED90-A6BF-B2937F58452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9" name="楕円 858">
            <a:extLst>
              <a:ext uri="{FF2B5EF4-FFF2-40B4-BE49-F238E27FC236}">
                <a16:creationId xmlns:a16="http://schemas.microsoft.com/office/drawing/2014/main" id="{DE419451-F4A9-9EE3-6A20-5EE6AB5725D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0" name="楕円 859">
            <a:extLst>
              <a:ext uri="{FF2B5EF4-FFF2-40B4-BE49-F238E27FC236}">
                <a16:creationId xmlns:a16="http://schemas.microsoft.com/office/drawing/2014/main" id="{81E0F8FE-A09E-8928-23A9-362740D6E3F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1" name="楕円 860">
            <a:extLst>
              <a:ext uri="{FF2B5EF4-FFF2-40B4-BE49-F238E27FC236}">
                <a16:creationId xmlns:a16="http://schemas.microsoft.com/office/drawing/2014/main" id="{E8ECD00A-6072-A972-DF74-0061548C3A9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2" name="楕円 861">
            <a:extLst>
              <a:ext uri="{FF2B5EF4-FFF2-40B4-BE49-F238E27FC236}">
                <a16:creationId xmlns:a16="http://schemas.microsoft.com/office/drawing/2014/main" id="{146E0A28-EE2D-3851-2A89-3541AA758B2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3" name="楕円 862">
            <a:extLst>
              <a:ext uri="{FF2B5EF4-FFF2-40B4-BE49-F238E27FC236}">
                <a16:creationId xmlns:a16="http://schemas.microsoft.com/office/drawing/2014/main" id="{65D9572A-0C75-56FC-9CB2-22867C6084B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4" name="四角形: 角を丸くする 863">
            <a:extLst>
              <a:ext uri="{FF2B5EF4-FFF2-40B4-BE49-F238E27FC236}">
                <a16:creationId xmlns:a16="http://schemas.microsoft.com/office/drawing/2014/main" id="{53811161-71DB-F5DC-D9F3-5C0B8CB7EEC8}"/>
              </a:ext>
            </a:extLst>
          </p:cNvPr>
          <p:cNvSpPr/>
          <p:nvPr/>
        </p:nvSpPr>
        <p:spPr>
          <a:xfrm>
            <a:off x="-1563507" y="2639814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00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静まり返っている</a:t>
            </a:r>
          </a:p>
        </p:txBody>
      </p:sp>
      <p:sp>
        <p:nvSpPr>
          <p:cNvPr id="865" name="四角形: 角を丸くする 864">
            <a:extLst>
              <a:ext uri="{FF2B5EF4-FFF2-40B4-BE49-F238E27FC236}">
                <a16:creationId xmlns:a16="http://schemas.microsoft.com/office/drawing/2014/main" id="{3A32FBC9-A7B7-9DD4-EA0D-B40230D0BC75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866" name="四角形: 角を丸くする 865">
            <a:extLst>
              <a:ext uri="{FF2B5EF4-FFF2-40B4-BE49-F238E27FC236}">
                <a16:creationId xmlns:a16="http://schemas.microsoft.com/office/drawing/2014/main" id="{EE60BDD9-60BC-14B8-94E0-1FAB8BFAC516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867" name="四角形: 角を丸くする 866">
            <a:extLst>
              <a:ext uri="{FF2B5EF4-FFF2-40B4-BE49-F238E27FC236}">
                <a16:creationId xmlns:a16="http://schemas.microsoft.com/office/drawing/2014/main" id="{A308207C-1FA4-6192-98BF-C01116872AE4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868" name="四角形: 角を丸くする 867">
            <a:extLst>
              <a:ext uri="{FF2B5EF4-FFF2-40B4-BE49-F238E27FC236}">
                <a16:creationId xmlns:a16="http://schemas.microsoft.com/office/drawing/2014/main" id="{8CAD67E6-BB4C-34CF-9CE3-C8407E8ABFE7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869" name="四角形: 角を丸くする 868">
            <a:extLst>
              <a:ext uri="{FF2B5EF4-FFF2-40B4-BE49-F238E27FC236}">
                <a16:creationId xmlns:a16="http://schemas.microsoft.com/office/drawing/2014/main" id="{49DED9AC-C782-CCE8-8538-A529339E2209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cxnSp>
        <p:nvCxnSpPr>
          <p:cNvPr id="870" name="直線矢印コネクタ 869">
            <a:extLst>
              <a:ext uri="{FF2B5EF4-FFF2-40B4-BE49-F238E27FC236}">
                <a16:creationId xmlns:a16="http://schemas.microsoft.com/office/drawing/2014/main" id="{D4B4CA36-FB35-32D9-AF88-FB95DEDD3B5D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1" name="直線矢印コネクタ 870">
            <a:extLst>
              <a:ext uri="{FF2B5EF4-FFF2-40B4-BE49-F238E27FC236}">
                <a16:creationId xmlns:a16="http://schemas.microsoft.com/office/drawing/2014/main" id="{86ABBAC7-72EC-D0D1-6894-FD3BFF6367E3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2" name="直線矢印コネクタ 871">
            <a:extLst>
              <a:ext uri="{FF2B5EF4-FFF2-40B4-BE49-F238E27FC236}">
                <a16:creationId xmlns:a16="http://schemas.microsoft.com/office/drawing/2014/main" id="{74799F4F-85A4-090D-E6A5-CFD9D6537147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3" name="直線矢印コネクタ 872">
            <a:extLst>
              <a:ext uri="{FF2B5EF4-FFF2-40B4-BE49-F238E27FC236}">
                <a16:creationId xmlns:a16="http://schemas.microsoft.com/office/drawing/2014/main" id="{97EFA5CB-241B-2245-4C55-A5B8A2FC84B5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4" name="直線矢印コネクタ 873">
            <a:extLst>
              <a:ext uri="{FF2B5EF4-FFF2-40B4-BE49-F238E27FC236}">
                <a16:creationId xmlns:a16="http://schemas.microsoft.com/office/drawing/2014/main" id="{76747290-F9F9-2C65-6D4C-14F9CCAB878D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5" name="直線矢印コネクタ 874">
            <a:extLst>
              <a:ext uri="{FF2B5EF4-FFF2-40B4-BE49-F238E27FC236}">
                <a16:creationId xmlns:a16="http://schemas.microsoft.com/office/drawing/2014/main" id="{68C180E2-236C-C41C-375F-19EF978AE792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6" name="直線矢印コネクタ 875">
            <a:extLst>
              <a:ext uri="{FF2B5EF4-FFF2-40B4-BE49-F238E27FC236}">
                <a16:creationId xmlns:a16="http://schemas.microsoft.com/office/drawing/2014/main" id="{B0BE5C2F-EA21-836D-694B-7F0C2A721381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7" name="直線矢印コネクタ 876">
            <a:extLst>
              <a:ext uri="{FF2B5EF4-FFF2-40B4-BE49-F238E27FC236}">
                <a16:creationId xmlns:a16="http://schemas.microsoft.com/office/drawing/2014/main" id="{530DEF46-D99D-6484-DE6C-C55F8D3D4520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8" name="直線矢印コネクタ 877">
            <a:extLst>
              <a:ext uri="{FF2B5EF4-FFF2-40B4-BE49-F238E27FC236}">
                <a16:creationId xmlns:a16="http://schemas.microsoft.com/office/drawing/2014/main" id="{2E1177F0-E190-F1C3-D348-A12F8DECAF3C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9" name="直線矢印コネクタ 878">
            <a:extLst>
              <a:ext uri="{FF2B5EF4-FFF2-40B4-BE49-F238E27FC236}">
                <a16:creationId xmlns:a16="http://schemas.microsoft.com/office/drawing/2014/main" id="{B4E5F9F0-382D-F622-5DE1-DF154C631A4F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0" name="直線矢印コネクタ 879">
            <a:extLst>
              <a:ext uri="{FF2B5EF4-FFF2-40B4-BE49-F238E27FC236}">
                <a16:creationId xmlns:a16="http://schemas.microsoft.com/office/drawing/2014/main" id="{ECC9115B-2DA1-2C99-FAC3-85F2BC6BBBBA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1" name="直線矢印コネクタ 880">
            <a:extLst>
              <a:ext uri="{FF2B5EF4-FFF2-40B4-BE49-F238E27FC236}">
                <a16:creationId xmlns:a16="http://schemas.microsoft.com/office/drawing/2014/main" id="{D176AA3D-8F24-5474-0D70-94EB31BA0787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2" name="直線矢印コネクタ 881">
            <a:extLst>
              <a:ext uri="{FF2B5EF4-FFF2-40B4-BE49-F238E27FC236}">
                <a16:creationId xmlns:a16="http://schemas.microsoft.com/office/drawing/2014/main" id="{96BC680C-3BA7-3F35-C56B-D295DBA25D9C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3" name="直線矢印コネクタ 882">
            <a:extLst>
              <a:ext uri="{FF2B5EF4-FFF2-40B4-BE49-F238E27FC236}">
                <a16:creationId xmlns:a16="http://schemas.microsoft.com/office/drawing/2014/main" id="{CA37EE11-AD88-879A-E527-7E295923AD4E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4" name="直線矢印コネクタ 883">
            <a:extLst>
              <a:ext uri="{FF2B5EF4-FFF2-40B4-BE49-F238E27FC236}">
                <a16:creationId xmlns:a16="http://schemas.microsoft.com/office/drawing/2014/main" id="{4F1D4BCA-8B54-E573-CD7D-CBDF38840AC7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044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7"/>
          <p:cNvSpPr txBox="1">
            <a:spLocks noGrp="1"/>
          </p:cNvSpPr>
          <p:nvPr>
            <p:ph type="title"/>
          </p:nvPr>
        </p:nvSpPr>
        <p:spPr>
          <a:xfrm>
            <a:off x="633124" y="1794087"/>
            <a:ext cx="7886700" cy="105701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S PGothic"/>
              <a:buNone/>
            </a:pPr>
            <a:r>
              <a:rPr lang="ja-JP" sz="2400">
                <a:latin typeface="MS PGothic"/>
                <a:ea typeface="MS PGothic"/>
                <a:cs typeface="MS PGothic"/>
                <a:sym typeface="MS PGothic"/>
              </a:rPr>
              <a:t>以下のスライドは、カスタマイズの際、ご活用ください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" name="Google Shape;186;p20"/>
          <p:cNvGraphicFramePr/>
          <p:nvPr>
            <p:extLst>
              <p:ext uri="{D42A27DB-BD31-4B8C-83A1-F6EECF244321}">
                <p14:modId xmlns:p14="http://schemas.microsoft.com/office/powerpoint/2010/main" val="798244871"/>
              </p:ext>
            </p:extLst>
          </p:nvPr>
        </p:nvGraphicFramePr>
        <p:xfrm>
          <a:off x="146650" y="130303"/>
          <a:ext cx="8759053" cy="5454017"/>
        </p:xfrm>
        <a:graphic>
          <a:graphicData uri="http://schemas.openxmlformats.org/drawingml/2006/table">
            <a:tbl>
              <a:tblPr firstRow="1" bandRow="1">
                <a:noFill/>
                <a:tableStyleId>{84220DAC-CF27-4728-A7F7-80EBE9A527A0}</a:tableStyleId>
              </a:tblPr>
              <a:tblGrid>
                <a:gridCol w="1337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5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5490">
                  <a:extLst>
                    <a:ext uri="{9D8B030D-6E8A-4147-A177-3AD203B41FA5}">
                      <a16:colId xmlns:a16="http://schemas.microsoft.com/office/drawing/2014/main" val="4032182636"/>
                    </a:ext>
                  </a:extLst>
                </a:gridCol>
                <a:gridCol w="1855490">
                  <a:extLst>
                    <a:ext uri="{9D8B030D-6E8A-4147-A177-3AD203B41FA5}">
                      <a16:colId xmlns:a16="http://schemas.microsoft.com/office/drawing/2014/main" val="2985332971"/>
                    </a:ext>
                  </a:extLst>
                </a:gridCol>
                <a:gridCol w="1855490">
                  <a:extLst>
                    <a:ext uri="{9D8B030D-6E8A-4147-A177-3AD203B41FA5}">
                      <a16:colId xmlns:a16="http://schemas.microsoft.com/office/drawing/2014/main" val="3017017229"/>
                    </a:ext>
                  </a:extLst>
                </a:gridCol>
              </a:tblGrid>
              <a:tr h="15949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400" b="1" i="0" u="none" strike="noStrike" cap="none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曲の特ちょう</a:t>
                      </a: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25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400" b="1" i="0" u="none" strike="noStrike" cap="none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気づいたこと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>
                        <a:latin typeface="+mn-ea"/>
                        <a:ea typeface="+mn-ea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64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曲の印象</a:t>
                      </a:r>
                      <a:endParaRPr sz="1400" b="1" u="none" strike="noStrike" cap="none">
                        <a:latin typeface="+mn-ea"/>
                        <a:ea typeface="+mn-ea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34" name="Google Shape;187;p20">
            <a:extLst>
              <a:ext uri="{FF2B5EF4-FFF2-40B4-BE49-F238E27FC236}">
                <a16:creationId xmlns:a16="http://schemas.microsoft.com/office/drawing/2014/main" id="{8D87350D-E18F-4C0A-5031-46E5F5FF8AE9}"/>
              </a:ext>
            </a:extLst>
          </p:cNvPr>
          <p:cNvCxnSpPr>
            <a:cxnSpLocks/>
          </p:cNvCxnSpPr>
          <p:nvPr/>
        </p:nvCxnSpPr>
        <p:spPr>
          <a:xfrm>
            <a:off x="1502285" y="4441960"/>
            <a:ext cx="7413928" cy="0"/>
          </a:xfrm>
          <a:prstGeom prst="straightConnector1">
            <a:avLst/>
          </a:prstGeom>
          <a:noFill/>
          <a:ln w="28575" cap="flat" cmpd="sng">
            <a:solidFill>
              <a:schemeClr val="accent1">
                <a:lumMod val="75000"/>
              </a:schemeClr>
            </a:solidFill>
            <a:prstDash val="dot"/>
            <a:miter lim="800000"/>
            <a:headEnd type="none" w="sm" len="sm"/>
            <a:tailEnd type="none" w="sm" len="sm"/>
          </a:ln>
        </p:spPr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51921DC-3E41-5E0B-FDDE-48FF00EDF798}"/>
              </a:ext>
            </a:extLst>
          </p:cNvPr>
          <p:cNvSpPr/>
          <p:nvPr/>
        </p:nvSpPr>
        <p:spPr>
          <a:xfrm>
            <a:off x="-1563507" y="-4820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明るい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C4B5E29-E54B-F436-5753-8A8579E876D2}"/>
              </a:ext>
            </a:extLst>
          </p:cNvPr>
          <p:cNvSpPr/>
          <p:nvPr/>
        </p:nvSpPr>
        <p:spPr>
          <a:xfrm>
            <a:off x="-1563507" y="372985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にぎやか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34E39B81-565D-AC80-ECAB-FDFC7B6CCC48}"/>
              </a:ext>
            </a:extLst>
          </p:cNvPr>
          <p:cNvSpPr/>
          <p:nvPr/>
        </p:nvSpPr>
        <p:spPr>
          <a:xfrm>
            <a:off x="-1563507" y="2262010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暗い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3E45BCA3-AC5E-CBB6-53E5-0416CFFD8BC4}"/>
              </a:ext>
            </a:extLst>
          </p:cNvPr>
          <p:cNvSpPr/>
          <p:nvPr/>
        </p:nvSpPr>
        <p:spPr>
          <a:xfrm>
            <a:off x="-1563507" y="750790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かなしい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BCBF7788-4837-DC02-7A19-E384E386FCFD}"/>
              </a:ext>
            </a:extLst>
          </p:cNvPr>
          <p:cNvSpPr/>
          <p:nvPr/>
        </p:nvSpPr>
        <p:spPr>
          <a:xfrm>
            <a:off x="-1563507" y="1128595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さみしい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933A51F0-D735-358F-EA0F-0C2414B1CB9A}"/>
              </a:ext>
            </a:extLst>
          </p:cNvPr>
          <p:cNvSpPr/>
          <p:nvPr/>
        </p:nvSpPr>
        <p:spPr>
          <a:xfrm>
            <a:off x="-1563507" y="1506400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落ちついている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9EC88745-0192-B931-3E6E-78BAB3803727}"/>
              </a:ext>
            </a:extLst>
          </p:cNvPr>
          <p:cNvSpPr/>
          <p:nvPr/>
        </p:nvSpPr>
        <p:spPr>
          <a:xfrm>
            <a:off x="-1563507" y="1884205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静か</a:t>
            </a: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09BB41A1-4C49-1445-E514-1B4EE59686C9}"/>
              </a:ext>
            </a:extLst>
          </p:cNvPr>
          <p:cNvSpPr/>
          <p:nvPr/>
        </p:nvSpPr>
        <p:spPr>
          <a:xfrm>
            <a:off x="-1553468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FBABB27B-AA04-9360-0573-F211F0608CFC}"/>
              </a:ext>
            </a:extLst>
          </p:cNvPr>
          <p:cNvSpPr/>
          <p:nvPr/>
        </p:nvSpPr>
        <p:spPr>
          <a:xfrm>
            <a:off x="-2000783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C03306D2-73D3-4CAF-BC9D-0FB238C7F50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77B38648-246D-B41A-A3A4-2A966D9FCFD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EFD83B8D-C17C-26E2-05DC-AE36D99FA3E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43B678AF-BEAF-7ED9-7D4F-AC652AD0372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16BAEB0C-A7E6-5121-B269-1EA9AA3B762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DD0F1AA6-5943-5E9F-738E-B077169CFA5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69593380-6C5D-0A60-2C72-0A083A76C3C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B8EC7B97-3770-853E-2B20-2B63B30B070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FC5A449D-F338-AC5E-06B9-EAC5723D082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01B953C2-2847-B318-F753-65DD4C1E5CE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EC3032A4-CE50-0568-612A-4C7B27B8BFA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BB90C77C-C506-DD6F-9275-2F9B6195D61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E0A3FD47-54E2-778B-2950-68FAF8C32797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720A5987-C41F-5AC9-9DED-1B5E43FB6C0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742274CC-C1B8-ADF6-98EC-31F15F68775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8F6F3B27-2DC4-C5BF-20B3-13AE65DED62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FCE9E1F1-2D4B-91A0-FFD7-9F40CA55271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F045C67E-E1D7-A1C5-3E64-77B363782C0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B849C547-911D-5417-CCBE-B34589A2A07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450EC5C1-4DC8-0FB9-BC33-87050B32BB6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94F6AA59-A618-82CB-C041-8865D18FE85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649EBBF0-6924-13BA-ED38-6BD456FADB4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5070FA62-CF3B-AECE-8ABC-E86DE5A048A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楕円 186">
            <a:extLst>
              <a:ext uri="{FF2B5EF4-FFF2-40B4-BE49-F238E27FC236}">
                <a16:creationId xmlns:a16="http://schemas.microsoft.com/office/drawing/2014/main" id="{144AD769-63BC-AA97-7D97-A5410ADDE9F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5" name="楕円 534">
            <a:extLst>
              <a:ext uri="{FF2B5EF4-FFF2-40B4-BE49-F238E27FC236}">
                <a16:creationId xmlns:a16="http://schemas.microsoft.com/office/drawing/2014/main" id="{7251C9AD-C632-84D6-0654-1A57EF7F3B7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6" name="楕円 535">
            <a:extLst>
              <a:ext uri="{FF2B5EF4-FFF2-40B4-BE49-F238E27FC236}">
                <a16:creationId xmlns:a16="http://schemas.microsoft.com/office/drawing/2014/main" id="{7899A9DF-0D6A-FB50-6E16-CB896539B9E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7" name="楕円 536">
            <a:extLst>
              <a:ext uri="{FF2B5EF4-FFF2-40B4-BE49-F238E27FC236}">
                <a16:creationId xmlns:a16="http://schemas.microsoft.com/office/drawing/2014/main" id="{885D9665-E6F1-A586-205E-BED29385AB5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8" name="楕円 537">
            <a:extLst>
              <a:ext uri="{FF2B5EF4-FFF2-40B4-BE49-F238E27FC236}">
                <a16:creationId xmlns:a16="http://schemas.microsoft.com/office/drawing/2014/main" id="{274C7330-CB50-BAC6-FFC4-101F30B3B63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楕円 538">
            <a:extLst>
              <a:ext uri="{FF2B5EF4-FFF2-40B4-BE49-F238E27FC236}">
                <a16:creationId xmlns:a16="http://schemas.microsoft.com/office/drawing/2014/main" id="{BFF62121-41D5-533D-6F66-EC79F051CEF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楕円 539">
            <a:extLst>
              <a:ext uri="{FF2B5EF4-FFF2-40B4-BE49-F238E27FC236}">
                <a16:creationId xmlns:a16="http://schemas.microsoft.com/office/drawing/2014/main" id="{32923C4C-41D3-01D0-9F5E-ECBC5880E64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楕円 540">
            <a:extLst>
              <a:ext uri="{FF2B5EF4-FFF2-40B4-BE49-F238E27FC236}">
                <a16:creationId xmlns:a16="http://schemas.microsoft.com/office/drawing/2014/main" id="{9917635D-C945-4D9F-1BCF-014696CBBCC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2" name="楕円 541">
            <a:extLst>
              <a:ext uri="{FF2B5EF4-FFF2-40B4-BE49-F238E27FC236}">
                <a16:creationId xmlns:a16="http://schemas.microsoft.com/office/drawing/2014/main" id="{668A5478-C97D-3A6E-56F6-8A3842BC1E9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3" name="楕円 542">
            <a:extLst>
              <a:ext uri="{FF2B5EF4-FFF2-40B4-BE49-F238E27FC236}">
                <a16:creationId xmlns:a16="http://schemas.microsoft.com/office/drawing/2014/main" id="{D813F15B-AFE6-C181-9B98-7AEAC4D995A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4" name="楕円 543">
            <a:extLst>
              <a:ext uri="{FF2B5EF4-FFF2-40B4-BE49-F238E27FC236}">
                <a16:creationId xmlns:a16="http://schemas.microsoft.com/office/drawing/2014/main" id="{AD4CA69D-0CCA-C9CF-C041-FF9A68E6C31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5" name="楕円 544">
            <a:extLst>
              <a:ext uri="{FF2B5EF4-FFF2-40B4-BE49-F238E27FC236}">
                <a16:creationId xmlns:a16="http://schemas.microsoft.com/office/drawing/2014/main" id="{D82BC4DE-11BD-DA91-E3BE-71565BFB81D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" name="楕円 545">
            <a:extLst>
              <a:ext uri="{FF2B5EF4-FFF2-40B4-BE49-F238E27FC236}">
                <a16:creationId xmlns:a16="http://schemas.microsoft.com/office/drawing/2014/main" id="{27E27A0A-3710-6333-634A-0D2B1921C5F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" name="楕円 546">
            <a:extLst>
              <a:ext uri="{FF2B5EF4-FFF2-40B4-BE49-F238E27FC236}">
                <a16:creationId xmlns:a16="http://schemas.microsoft.com/office/drawing/2014/main" id="{3F6E8364-6719-8AAB-12E0-278CD49C5E2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8" name="楕円 547">
            <a:extLst>
              <a:ext uri="{FF2B5EF4-FFF2-40B4-BE49-F238E27FC236}">
                <a16:creationId xmlns:a16="http://schemas.microsoft.com/office/drawing/2014/main" id="{47E9BB7B-00FF-688A-7699-1BA1D6653F8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9" name="楕円 548">
            <a:extLst>
              <a:ext uri="{FF2B5EF4-FFF2-40B4-BE49-F238E27FC236}">
                <a16:creationId xmlns:a16="http://schemas.microsoft.com/office/drawing/2014/main" id="{64BD139D-6C71-BF27-C7B0-45D6A836960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0" name="楕円 549">
            <a:extLst>
              <a:ext uri="{FF2B5EF4-FFF2-40B4-BE49-F238E27FC236}">
                <a16:creationId xmlns:a16="http://schemas.microsoft.com/office/drawing/2014/main" id="{42970799-6951-4687-4563-44013D0383F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1" name="楕円 550">
            <a:extLst>
              <a:ext uri="{FF2B5EF4-FFF2-40B4-BE49-F238E27FC236}">
                <a16:creationId xmlns:a16="http://schemas.microsoft.com/office/drawing/2014/main" id="{BEC3B618-AB60-0614-B8ED-5200C664445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2" name="楕円 551">
            <a:extLst>
              <a:ext uri="{FF2B5EF4-FFF2-40B4-BE49-F238E27FC236}">
                <a16:creationId xmlns:a16="http://schemas.microsoft.com/office/drawing/2014/main" id="{2D71F93B-BFC7-FF6A-D4D2-A09FD31CE71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楕円 552">
            <a:extLst>
              <a:ext uri="{FF2B5EF4-FFF2-40B4-BE49-F238E27FC236}">
                <a16:creationId xmlns:a16="http://schemas.microsoft.com/office/drawing/2014/main" id="{07C1BBD9-D704-507C-0DCA-03FC253900E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楕円 553">
            <a:extLst>
              <a:ext uri="{FF2B5EF4-FFF2-40B4-BE49-F238E27FC236}">
                <a16:creationId xmlns:a16="http://schemas.microsoft.com/office/drawing/2014/main" id="{537DA14C-3803-A57B-8CB1-2A49B2BA371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楕円 554">
            <a:extLst>
              <a:ext uri="{FF2B5EF4-FFF2-40B4-BE49-F238E27FC236}">
                <a16:creationId xmlns:a16="http://schemas.microsoft.com/office/drawing/2014/main" id="{409DE0EB-76C1-6274-E910-81155E9FF6C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楕円 555">
            <a:extLst>
              <a:ext uri="{FF2B5EF4-FFF2-40B4-BE49-F238E27FC236}">
                <a16:creationId xmlns:a16="http://schemas.microsoft.com/office/drawing/2014/main" id="{DB584416-2682-189D-EEB6-8962B4424A1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楕円 556">
            <a:extLst>
              <a:ext uri="{FF2B5EF4-FFF2-40B4-BE49-F238E27FC236}">
                <a16:creationId xmlns:a16="http://schemas.microsoft.com/office/drawing/2014/main" id="{273EA95B-37A9-93D6-E473-2B503152878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楕円 557">
            <a:extLst>
              <a:ext uri="{FF2B5EF4-FFF2-40B4-BE49-F238E27FC236}">
                <a16:creationId xmlns:a16="http://schemas.microsoft.com/office/drawing/2014/main" id="{676B134E-6DB3-DDDC-3D68-FE8E99388C3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楕円 558">
            <a:extLst>
              <a:ext uri="{FF2B5EF4-FFF2-40B4-BE49-F238E27FC236}">
                <a16:creationId xmlns:a16="http://schemas.microsoft.com/office/drawing/2014/main" id="{09EC9D97-0670-F4DA-887C-8E27AC8453F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楕円 559">
            <a:extLst>
              <a:ext uri="{FF2B5EF4-FFF2-40B4-BE49-F238E27FC236}">
                <a16:creationId xmlns:a16="http://schemas.microsoft.com/office/drawing/2014/main" id="{3296FF46-27C0-76A2-6905-B6DC5DDBF22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楕円 560">
            <a:extLst>
              <a:ext uri="{FF2B5EF4-FFF2-40B4-BE49-F238E27FC236}">
                <a16:creationId xmlns:a16="http://schemas.microsoft.com/office/drawing/2014/main" id="{FE604AAE-9557-E2B3-7453-D4F931BA232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楕円 561">
            <a:extLst>
              <a:ext uri="{FF2B5EF4-FFF2-40B4-BE49-F238E27FC236}">
                <a16:creationId xmlns:a16="http://schemas.microsoft.com/office/drawing/2014/main" id="{074DD8CC-CD12-8124-1EAC-D5B6FDE726E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楕円 562">
            <a:extLst>
              <a:ext uri="{FF2B5EF4-FFF2-40B4-BE49-F238E27FC236}">
                <a16:creationId xmlns:a16="http://schemas.microsoft.com/office/drawing/2014/main" id="{6A99179C-45C2-993B-CE23-7216B1F61AF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楕円 563">
            <a:extLst>
              <a:ext uri="{FF2B5EF4-FFF2-40B4-BE49-F238E27FC236}">
                <a16:creationId xmlns:a16="http://schemas.microsoft.com/office/drawing/2014/main" id="{9272A6A4-2DE9-C409-F2C1-71546A9FAD3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楕円 564">
            <a:extLst>
              <a:ext uri="{FF2B5EF4-FFF2-40B4-BE49-F238E27FC236}">
                <a16:creationId xmlns:a16="http://schemas.microsoft.com/office/drawing/2014/main" id="{5114238E-0F5E-2385-EC89-797F4AB977B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楕円 565">
            <a:extLst>
              <a:ext uri="{FF2B5EF4-FFF2-40B4-BE49-F238E27FC236}">
                <a16:creationId xmlns:a16="http://schemas.microsoft.com/office/drawing/2014/main" id="{CDD7822F-F4A8-8247-88DE-76C6E5D1583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7" name="楕円 566">
            <a:extLst>
              <a:ext uri="{FF2B5EF4-FFF2-40B4-BE49-F238E27FC236}">
                <a16:creationId xmlns:a16="http://schemas.microsoft.com/office/drawing/2014/main" id="{6822090B-2273-E862-9957-E67827D7702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8" name="楕円 567">
            <a:extLst>
              <a:ext uri="{FF2B5EF4-FFF2-40B4-BE49-F238E27FC236}">
                <a16:creationId xmlns:a16="http://schemas.microsoft.com/office/drawing/2014/main" id="{A4FFACA5-B3A0-858C-8D05-E61AAC8DCCC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9" name="楕円 568">
            <a:extLst>
              <a:ext uri="{FF2B5EF4-FFF2-40B4-BE49-F238E27FC236}">
                <a16:creationId xmlns:a16="http://schemas.microsoft.com/office/drawing/2014/main" id="{0546220B-3E3C-60E0-FE82-93399B89325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楕円 569">
            <a:extLst>
              <a:ext uri="{FF2B5EF4-FFF2-40B4-BE49-F238E27FC236}">
                <a16:creationId xmlns:a16="http://schemas.microsoft.com/office/drawing/2014/main" id="{F85EC07F-2C90-CD3D-45AD-076F1E0F349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楕円 570">
            <a:extLst>
              <a:ext uri="{FF2B5EF4-FFF2-40B4-BE49-F238E27FC236}">
                <a16:creationId xmlns:a16="http://schemas.microsoft.com/office/drawing/2014/main" id="{60269A8A-E692-5EE2-B4FE-2F4B5F2288A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楕円 571">
            <a:extLst>
              <a:ext uri="{FF2B5EF4-FFF2-40B4-BE49-F238E27FC236}">
                <a16:creationId xmlns:a16="http://schemas.microsoft.com/office/drawing/2014/main" id="{DBB520AF-0964-35A8-8201-2634E6A9325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楕円 572">
            <a:extLst>
              <a:ext uri="{FF2B5EF4-FFF2-40B4-BE49-F238E27FC236}">
                <a16:creationId xmlns:a16="http://schemas.microsoft.com/office/drawing/2014/main" id="{B0593D78-16B3-96D2-03A5-16B78615B8F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楕円 573">
            <a:extLst>
              <a:ext uri="{FF2B5EF4-FFF2-40B4-BE49-F238E27FC236}">
                <a16:creationId xmlns:a16="http://schemas.microsoft.com/office/drawing/2014/main" id="{6A86109D-8C0D-BAA6-D670-52629251DF2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5" name="楕円 574">
            <a:extLst>
              <a:ext uri="{FF2B5EF4-FFF2-40B4-BE49-F238E27FC236}">
                <a16:creationId xmlns:a16="http://schemas.microsoft.com/office/drawing/2014/main" id="{1146AD59-8298-0F03-A7AD-52FF771EA92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6" name="楕円 575">
            <a:extLst>
              <a:ext uri="{FF2B5EF4-FFF2-40B4-BE49-F238E27FC236}">
                <a16:creationId xmlns:a16="http://schemas.microsoft.com/office/drawing/2014/main" id="{522F8B30-CD0A-94EC-23B5-11CA39672AB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7" name="楕円 576">
            <a:extLst>
              <a:ext uri="{FF2B5EF4-FFF2-40B4-BE49-F238E27FC236}">
                <a16:creationId xmlns:a16="http://schemas.microsoft.com/office/drawing/2014/main" id="{2B38D04E-936A-B299-27A0-9EEC95CC7FC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8" name="楕円 577">
            <a:extLst>
              <a:ext uri="{FF2B5EF4-FFF2-40B4-BE49-F238E27FC236}">
                <a16:creationId xmlns:a16="http://schemas.microsoft.com/office/drawing/2014/main" id="{D01FEFFB-EA7D-678F-98CD-B00EC03E9AC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" name="楕円 578">
            <a:extLst>
              <a:ext uri="{FF2B5EF4-FFF2-40B4-BE49-F238E27FC236}">
                <a16:creationId xmlns:a16="http://schemas.microsoft.com/office/drawing/2014/main" id="{19083004-AFF8-4948-23E5-5F95A646B1B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" name="楕円 579">
            <a:extLst>
              <a:ext uri="{FF2B5EF4-FFF2-40B4-BE49-F238E27FC236}">
                <a16:creationId xmlns:a16="http://schemas.microsoft.com/office/drawing/2014/main" id="{87D0BF6D-2894-5B80-2695-D29740D4E0A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" name="楕円 580">
            <a:extLst>
              <a:ext uri="{FF2B5EF4-FFF2-40B4-BE49-F238E27FC236}">
                <a16:creationId xmlns:a16="http://schemas.microsoft.com/office/drawing/2014/main" id="{F0A35700-6962-FA03-1A76-642A3E0F491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2" name="楕円 581">
            <a:extLst>
              <a:ext uri="{FF2B5EF4-FFF2-40B4-BE49-F238E27FC236}">
                <a16:creationId xmlns:a16="http://schemas.microsoft.com/office/drawing/2014/main" id="{9FF46E24-22C7-BFDD-3AE1-71E0F23B047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3" name="楕円 582">
            <a:extLst>
              <a:ext uri="{FF2B5EF4-FFF2-40B4-BE49-F238E27FC236}">
                <a16:creationId xmlns:a16="http://schemas.microsoft.com/office/drawing/2014/main" id="{E946AD60-8C57-3866-FBF0-2D63FF6E6C7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4" name="楕円 583">
            <a:extLst>
              <a:ext uri="{FF2B5EF4-FFF2-40B4-BE49-F238E27FC236}">
                <a16:creationId xmlns:a16="http://schemas.microsoft.com/office/drawing/2014/main" id="{186309B0-0742-0F1E-890D-7FFBBC4FD0C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5" name="楕円 584">
            <a:extLst>
              <a:ext uri="{FF2B5EF4-FFF2-40B4-BE49-F238E27FC236}">
                <a16:creationId xmlns:a16="http://schemas.microsoft.com/office/drawing/2014/main" id="{36F724EB-D4E6-0135-58F8-7EE9173C5DF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6" name="楕円 585">
            <a:extLst>
              <a:ext uri="{FF2B5EF4-FFF2-40B4-BE49-F238E27FC236}">
                <a16:creationId xmlns:a16="http://schemas.microsoft.com/office/drawing/2014/main" id="{63BF781F-0CC3-7EA7-2CFE-CB22AAD914B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7" name="楕円 586">
            <a:extLst>
              <a:ext uri="{FF2B5EF4-FFF2-40B4-BE49-F238E27FC236}">
                <a16:creationId xmlns:a16="http://schemas.microsoft.com/office/drawing/2014/main" id="{C10E1D95-FE7A-2C27-D0C5-F8C5BAF3A17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8" name="楕円 587">
            <a:extLst>
              <a:ext uri="{FF2B5EF4-FFF2-40B4-BE49-F238E27FC236}">
                <a16:creationId xmlns:a16="http://schemas.microsoft.com/office/drawing/2014/main" id="{D1592FA8-FA04-335F-3DFD-A8E29C09819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9" name="楕円 588">
            <a:extLst>
              <a:ext uri="{FF2B5EF4-FFF2-40B4-BE49-F238E27FC236}">
                <a16:creationId xmlns:a16="http://schemas.microsoft.com/office/drawing/2014/main" id="{0A8839EF-DCAD-1F7D-D73E-083F754E279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0" name="楕円 589">
            <a:extLst>
              <a:ext uri="{FF2B5EF4-FFF2-40B4-BE49-F238E27FC236}">
                <a16:creationId xmlns:a16="http://schemas.microsoft.com/office/drawing/2014/main" id="{F6B2CFF9-30BD-28D7-8853-1F23B0F436E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1" name="楕円 590">
            <a:extLst>
              <a:ext uri="{FF2B5EF4-FFF2-40B4-BE49-F238E27FC236}">
                <a16:creationId xmlns:a16="http://schemas.microsoft.com/office/drawing/2014/main" id="{C6DEF7A2-E46A-DC92-7EE9-B1BB99DCE4E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2" name="楕円 591">
            <a:extLst>
              <a:ext uri="{FF2B5EF4-FFF2-40B4-BE49-F238E27FC236}">
                <a16:creationId xmlns:a16="http://schemas.microsoft.com/office/drawing/2014/main" id="{ED7862C3-4842-0F46-4C60-63ABC01A551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3" name="楕円 592">
            <a:extLst>
              <a:ext uri="{FF2B5EF4-FFF2-40B4-BE49-F238E27FC236}">
                <a16:creationId xmlns:a16="http://schemas.microsoft.com/office/drawing/2014/main" id="{2304375A-B940-D0E8-9AD9-5719A23E183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4" name="楕円 593">
            <a:extLst>
              <a:ext uri="{FF2B5EF4-FFF2-40B4-BE49-F238E27FC236}">
                <a16:creationId xmlns:a16="http://schemas.microsoft.com/office/drawing/2014/main" id="{9A93B7C5-C16D-2A4C-283D-1A94FCA77FF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5" name="楕円 594">
            <a:extLst>
              <a:ext uri="{FF2B5EF4-FFF2-40B4-BE49-F238E27FC236}">
                <a16:creationId xmlns:a16="http://schemas.microsoft.com/office/drawing/2014/main" id="{DF71585D-745D-8191-89BC-C58AB648F25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楕円 595">
            <a:extLst>
              <a:ext uri="{FF2B5EF4-FFF2-40B4-BE49-F238E27FC236}">
                <a16:creationId xmlns:a16="http://schemas.microsoft.com/office/drawing/2014/main" id="{7042A847-95A4-F8FD-EB1F-E7AE05BF774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7" name="楕円 596">
            <a:extLst>
              <a:ext uri="{FF2B5EF4-FFF2-40B4-BE49-F238E27FC236}">
                <a16:creationId xmlns:a16="http://schemas.microsoft.com/office/drawing/2014/main" id="{1BFA36B1-24E4-0E78-CDED-77C9501DC91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8" name="楕円 597">
            <a:extLst>
              <a:ext uri="{FF2B5EF4-FFF2-40B4-BE49-F238E27FC236}">
                <a16:creationId xmlns:a16="http://schemas.microsoft.com/office/drawing/2014/main" id="{9FA35DB5-9C6D-A35B-0A22-DD0F7F1A399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9" name="楕円 598">
            <a:extLst>
              <a:ext uri="{FF2B5EF4-FFF2-40B4-BE49-F238E27FC236}">
                <a16:creationId xmlns:a16="http://schemas.microsoft.com/office/drawing/2014/main" id="{72111930-D91A-7D0F-2DC8-1FA3429C30D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0" name="楕円 599">
            <a:extLst>
              <a:ext uri="{FF2B5EF4-FFF2-40B4-BE49-F238E27FC236}">
                <a16:creationId xmlns:a16="http://schemas.microsoft.com/office/drawing/2014/main" id="{C1DAC54E-89EF-281E-9777-0FAFE35583F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1" name="楕円 600">
            <a:extLst>
              <a:ext uri="{FF2B5EF4-FFF2-40B4-BE49-F238E27FC236}">
                <a16:creationId xmlns:a16="http://schemas.microsoft.com/office/drawing/2014/main" id="{6438B677-5B81-0322-7D18-BDAD2BCC161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2" name="楕円 601">
            <a:extLst>
              <a:ext uri="{FF2B5EF4-FFF2-40B4-BE49-F238E27FC236}">
                <a16:creationId xmlns:a16="http://schemas.microsoft.com/office/drawing/2014/main" id="{60FA929C-8980-43BA-8214-C98E16867B1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3" name="楕円 602">
            <a:extLst>
              <a:ext uri="{FF2B5EF4-FFF2-40B4-BE49-F238E27FC236}">
                <a16:creationId xmlns:a16="http://schemas.microsoft.com/office/drawing/2014/main" id="{421B4677-D3F9-913F-BF23-78A5627D076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4" name="楕円 603">
            <a:extLst>
              <a:ext uri="{FF2B5EF4-FFF2-40B4-BE49-F238E27FC236}">
                <a16:creationId xmlns:a16="http://schemas.microsoft.com/office/drawing/2014/main" id="{C1901E5B-47CF-53AC-D0B3-CE1E9C312EC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5" name="楕円 604">
            <a:extLst>
              <a:ext uri="{FF2B5EF4-FFF2-40B4-BE49-F238E27FC236}">
                <a16:creationId xmlns:a16="http://schemas.microsoft.com/office/drawing/2014/main" id="{29B16675-9377-D772-A4AC-CDCBC719147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6" name="楕円 605">
            <a:extLst>
              <a:ext uri="{FF2B5EF4-FFF2-40B4-BE49-F238E27FC236}">
                <a16:creationId xmlns:a16="http://schemas.microsoft.com/office/drawing/2014/main" id="{72948B52-6E11-6409-A1F1-BDFC8AA407C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7" name="楕円 606">
            <a:extLst>
              <a:ext uri="{FF2B5EF4-FFF2-40B4-BE49-F238E27FC236}">
                <a16:creationId xmlns:a16="http://schemas.microsoft.com/office/drawing/2014/main" id="{32DE0476-820A-488A-8E00-8634840A179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8" name="楕円 607">
            <a:extLst>
              <a:ext uri="{FF2B5EF4-FFF2-40B4-BE49-F238E27FC236}">
                <a16:creationId xmlns:a16="http://schemas.microsoft.com/office/drawing/2014/main" id="{0695FDFD-5E8B-1A1A-A68A-F3B74DB8072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9" name="楕円 608">
            <a:extLst>
              <a:ext uri="{FF2B5EF4-FFF2-40B4-BE49-F238E27FC236}">
                <a16:creationId xmlns:a16="http://schemas.microsoft.com/office/drawing/2014/main" id="{18E9725E-7228-3916-001F-D2C3BB8E8D0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0" name="楕円 609">
            <a:extLst>
              <a:ext uri="{FF2B5EF4-FFF2-40B4-BE49-F238E27FC236}">
                <a16:creationId xmlns:a16="http://schemas.microsoft.com/office/drawing/2014/main" id="{D23C8CE7-4361-B7DC-D077-CE21A728F9E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1" name="楕円 610">
            <a:extLst>
              <a:ext uri="{FF2B5EF4-FFF2-40B4-BE49-F238E27FC236}">
                <a16:creationId xmlns:a16="http://schemas.microsoft.com/office/drawing/2014/main" id="{48C63E6E-90A2-8E54-3113-C23ECCE90B7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楕円 611">
            <a:extLst>
              <a:ext uri="{FF2B5EF4-FFF2-40B4-BE49-F238E27FC236}">
                <a16:creationId xmlns:a16="http://schemas.microsoft.com/office/drawing/2014/main" id="{61EA7DF4-6F2D-BC7A-FD98-16140A385B0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3" name="楕円 612">
            <a:extLst>
              <a:ext uri="{FF2B5EF4-FFF2-40B4-BE49-F238E27FC236}">
                <a16:creationId xmlns:a16="http://schemas.microsoft.com/office/drawing/2014/main" id="{B0704BC8-9919-51E5-AC6B-D72F008C72F3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4" name="楕円 613">
            <a:extLst>
              <a:ext uri="{FF2B5EF4-FFF2-40B4-BE49-F238E27FC236}">
                <a16:creationId xmlns:a16="http://schemas.microsoft.com/office/drawing/2014/main" id="{E2278CE5-3ECB-59E4-3280-132C0870E62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5" name="楕円 614">
            <a:extLst>
              <a:ext uri="{FF2B5EF4-FFF2-40B4-BE49-F238E27FC236}">
                <a16:creationId xmlns:a16="http://schemas.microsoft.com/office/drawing/2014/main" id="{6F3ACB8A-9720-A343-2EBC-F05E5953169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6" name="楕円 615">
            <a:extLst>
              <a:ext uri="{FF2B5EF4-FFF2-40B4-BE49-F238E27FC236}">
                <a16:creationId xmlns:a16="http://schemas.microsoft.com/office/drawing/2014/main" id="{7B6B1CC3-C2A9-56C8-B168-55321986CE3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7" name="楕円 616">
            <a:extLst>
              <a:ext uri="{FF2B5EF4-FFF2-40B4-BE49-F238E27FC236}">
                <a16:creationId xmlns:a16="http://schemas.microsoft.com/office/drawing/2014/main" id="{563D174E-3E61-B871-BF6D-62537DE93EE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8" name="楕円 617">
            <a:extLst>
              <a:ext uri="{FF2B5EF4-FFF2-40B4-BE49-F238E27FC236}">
                <a16:creationId xmlns:a16="http://schemas.microsoft.com/office/drawing/2014/main" id="{22D26BD1-0992-D38F-DBB9-F37BB84FD0C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9" name="楕円 618">
            <a:extLst>
              <a:ext uri="{FF2B5EF4-FFF2-40B4-BE49-F238E27FC236}">
                <a16:creationId xmlns:a16="http://schemas.microsoft.com/office/drawing/2014/main" id="{FA15C9AD-7C86-D46B-E416-A398C2BB980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0" name="楕円 619">
            <a:extLst>
              <a:ext uri="{FF2B5EF4-FFF2-40B4-BE49-F238E27FC236}">
                <a16:creationId xmlns:a16="http://schemas.microsoft.com/office/drawing/2014/main" id="{400B391F-C71D-ADE9-DF21-2B3E0D59E2E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1" name="楕円 620">
            <a:extLst>
              <a:ext uri="{FF2B5EF4-FFF2-40B4-BE49-F238E27FC236}">
                <a16:creationId xmlns:a16="http://schemas.microsoft.com/office/drawing/2014/main" id="{60A539B2-7909-60F6-2E35-6813BEC9697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2" name="楕円 621">
            <a:extLst>
              <a:ext uri="{FF2B5EF4-FFF2-40B4-BE49-F238E27FC236}">
                <a16:creationId xmlns:a16="http://schemas.microsoft.com/office/drawing/2014/main" id="{77EAF79F-5556-CDF5-0843-95875555F1F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3" name="楕円 622">
            <a:extLst>
              <a:ext uri="{FF2B5EF4-FFF2-40B4-BE49-F238E27FC236}">
                <a16:creationId xmlns:a16="http://schemas.microsoft.com/office/drawing/2014/main" id="{193ECE1E-03B4-779F-E23C-E66DD1DF381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4" name="楕円 623">
            <a:extLst>
              <a:ext uri="{FF2B5EF4-FFF2-40B4-BE49-F238E27FC236}">
                <a16:creationId xmlns:a16="http://schemas.microsoft.com/office/drawing/2014/main" id="{0167CE48-2ADA-7E63-3481-1A414D08977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5" name="楕円 624">
            <a:extLst>
              <a:ext uri="{FF2B5EF4-FFF2-40B4-BE49-F238E27FC236}">
                <a16:creationId xmlns:a16="http://schemas.microsoft.com/office/drawing/2014/main" id="{3D688540-B2A6-9438-7F27-64D8DA24DED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6" name="楕円 625">
            <a:extLst>
              <a:ext uri="{FF2B5EF4-FFF2-40B4-BE49-F238E27FC236}">
                <a16:creationId xmlns:a16="http://schemas.microsoft.com/office/drawing/2014/main" id="{A50F2D0C-511C-6A15-CD9E-1BD2F8B5F83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7" name="楕円 626">
            <a:extLst>
              <a:ext uri="{FF2B5EF4-FFF2-40B4-BE49-F238E27FC236}">
                <a16:creationId xmlns:a16="http://schemas.microsoft.com/office/drawing/2014/main" id="{88664DBF-54D6-921A-671E-A8C9490B1E8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8" name="楕円 627">
            <a:extLst>
              <a:ext uri="{FF2B5EF4-FFF2-40B4-BE49-F238E27FC236}">
                <a16:creationId xmlns:a16="http://schemas.microsoft.com/office/drawing/2014/main" id="{E663396D-4F14-C975-2619-A6C3AB4C0A8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9" name="楕円 628">
            <a:extLst>
              <a:ext uri="{FF2B5EF4-FFF2-40B4-BE49-F238E27FC236}">
                <a16:creationId xmlns:a16="http://schemas.microsoft.com/office/drawing/2014/main" id="{3266D0A3-E01C-B4C7-7B2F-5BCB2C637DA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0" name="楕円 629">
            <a:extLst>
              <a:ext uri="{FF2B5EF4-FFF2-40B4-BE49-F238E27FC236}">
                <a16:creationId xmlns:a16="http://schemas.microsoft.com/office/drawing/2014/main" id="{53EF2ED9-D3C8-088A-B410-4B8A406BD4A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1" name="楕円 630">
            <a:extLst>
              <a:ext uri="{FF2B5EF4-FFF2-40B4-BE49-F238E27FC236}">
                <a16:creationId xmlns:a16="http://schemas.microsoft.com/office/drawing/2014/main" id="{7FAEABA1-B36D-BE05-EBDF-2D5FDFCDF8E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2" name="楕円 631">
            <a:extLst>
              <a:ext uri="{FF2B5EF4-FFF2-40B4-BE49-F238E27FC236}">
                <a16:creationId xmlns:a16="http://schemas.microsoft.com/office/drawing/2014/main" id="{56681714-569B-2185-3C83-31343FFECB5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3" name="楕円 632">
            <a:extLst>
              <a:ext uri="{FF2B5EF4-FFF2-40B4-BE49-F238E27FC236}">
                <a16:creationId xmlns:a16="http://schemas.microsoft.com/office/drawing/2014/main" id="{374DF2E2-FCD5-788C-9BD8-BFC527B7CDB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4" name="楕円 633">
            <a:extLst>
              <a:ext uri="{FF2B5EF4-FFF2-40B4-BE49-F238E27FC236}">
                <a16:creationId xmlns:a16="http://schemas.microsoft.com/office/drawing/2014/main" id="{27C6BA63-CFD7-BCA0-5005-5ED04350FF7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5" name="楕円 634">
            <a:extLst>
              <a:ext uri="{FF2B5EF4-FFF2-40B4-BE49-F238E27FC236}">
                <a16:creationId xmlns:a16="http://schemas.microsoft.com/office/drawing/2014/main" id="{166EEAC4-372E-5812-9BF3-0FFF4F8F61B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6" name="楕円 635">
            <a:extLst>
              <a:ext uri="{FF2B5EF4-FFF2-40B4-BE49-F238E27FC236}">
                <a16:creationId xmlns:a16="http://schemas.microsoft.com/office/drawing/2014/main" id="{4D35BFDD-9761-EC7A-9C9C-1B0E0FED3D9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7" name="楕円 636">
            <a:extLst>
              <a:ext uri="{FF2B5EF4-FFF2-40B4-BE49-F238E27FC236}">
                <a16:creationId xmlns:a16="http://schemas.microsoft.com/office/drawing/2014/main" id="{ED662EB5-5241-FDE4-BD05-49FF67F6531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8" name="楕円 637">
            <a:extLst>
              <a:ext uri="{FF2B5EF4-FFF2-40B4-BE49-F238E27FC236}">
                <a16:creationId xmlns:a16="http://schemas.microsoft.com/office/drawing/2014/main" id="{EFE619D6-69E6-7388-7492-507E8671262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9" name="楕円 638">
            <a:extLst>
              <a:ext uri="{FF2B5EF4-FFF2-40B4-BE49-F238E27FC236}">
                <a16:creationId xmlns:a16="http://schemas.microsoft.com/office/drawing/2014/main" id="{2C7E06C1-DD15-73DF-CCCF-4B7BB85EAB9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0" name="楕円 639">
            <a:extLst>
              <a:ext uri="{FF2B5EF4-FFF2-40B4-BE49-F238E27FC236}">
                <a16:creationId xmlns:a16="http://schemas.microsoft.com/office/drawing/2014/main" id="{4D3D0B20-F266-A424-3A31-9B103976A3A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1" name="楕円 640">
            <a:extLst>
              <a:ext uri="{FF2B5EF4-FFF2-40B4-BE49-F238E27FC236}">
                <a16:creationId xmlns:a16="http://schemas.microsoft.com/office/drawing/2014/main" id="{73E0242E-F4B8-1CAE-AFC6-6C15A64F837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2" name="楕円 641">
            <a:extLst>
              <a:ext uri="{FF2B5EF4-FFF2-40B4-BE49-F238E27FC236}">
                <a16:creationId xmlns:a16="http://schemas.microsoft.com/office/drawing/2014/main" id="{6C08900D-1A55-8C66-A9EF-C2481067F38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3" name="楕円 642">
            <a:extLst>
              <a:ext uri="{FF2B5EF4-FFF2-40B4-BE49-F238E27FC236}">
                <a16:creationId xmlns:a16="http://schemas.microsoft.com/office/drawing/2014/main" id="{F0A8ACE9-AB7B-D921-5115-34A3ED960507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4" name="楕円 643">
            <a:extLst>
              <a:ext uri="{FF2B5EF4-FFF2-40B4-BE49-F238E27FC236}">
                <a16:creationId xmlns:a16="http://schemas.microsoft.com/office/drawing/2014/main" id="{3189CD3A-1B6C-67B3-710C-BD524613EC9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5" name="楕円 644">
            <a:extLst>
              <a:ext uri="{FF2B5EF4-FFF2-40B4-BE49-F238E27FC236}">
                <a16:creationId xmlns:a16="http://schemas.microsoft.com/office/drawing/2014/main" id="{8D2A2FAA-C252-182D-671A-BEE39DEA859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6" name="楕円 645">
            <a:extLst>
              <a:ext uri="{FF2B5EF4-FFF2-40B4-BE49-F238E27FC236}">
                <a16:creationId xmlns:a16="http://schemas.microsoft.com/office/drawing/2014/main" id="{F2E67FA1-AF8E-DF1A-14CB-AC453FF99D6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7" name="楕円 646">
            <a:extLst>
              <a:ext uri="{FF2B5EF4-FFF2-40B4-BE49-F238E27FC236}">
                <a16:creationId xmlns:a16="http://schemas.microsoft.com/office/drawing/2014/main" id="{9664C6D6-3C7A-89CC-2F84-A86D77A3B56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8" name="楕円 647">
            <a:extLst>
              <a:ext uri="{FF2B5EF4-FFF2-40B4-BE49-F238E27FC236}">
                <a16:creationId xmlns:a16="http://schemas.microsoft.com/office/drawing/2014/main" id="{4FA6BEEC-3C42-2468-0178-679F00C7EDB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9" name="楕円 648">
            <a:extLst>
              <a:ext uri="{FF2B5EF4-FFF2-40B4-BE49-F238E27FC236}">
                <a16:creationId xmlns:a16="http://schemas.microsoft.com/office/drawing/2014/main" id="{FEBF7741-311D-3AE8-212A-DA3476C0DC4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0" name="楕円 649">
            <a:extLst>
              <a:ext uri="{FF2B5EF4-FFF2-40B4-BE49-F238E27FC236}">
                <a16:creationId xmlns:a16="http://schemas.microsoft.com/office/drawing/2014/main" id="{A3056059-AEDD-0735-C70A-8B1136DB242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1" name="楕円 650">
            <a:extLst>
              <a:ext uri="{FF2B5EF4-FFF2-40B4-BE49-F238E27FC236}">
                <a16:creationId xmlns:a16="http://schemas.microsoft.com/office/drawing/2014/main" id="{21F5947E-C0D9-F780-544F-F450E8D2AC3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2" name="楕円 651">
            <a:extLst>
              <a:ext uri="{FF2B5EF4-FFF2-40B4-BE49-F238E27FC236}">
                <a16:creationId xmlns:a16="http://schemas.microsoft.com/office/drawing/2014/main" id="{5A40EDBB-03BA-BA9F-6996-5B7760A2BB1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3" name="楕円 652">
            <a:extLst>
              <a:ext uri="{FF2B5EF4-FFF2-40B4-BE49-F238E27FC236}">
                <a16:creationId xmlns:a16="http://schemas.microsoft.com/office/drawing/2014/main" id="{1238C6C7-A752-1256-06A5-400A34F6819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4" name="楕円 653">
            <a:extLst>
              <a:ext uri="{FF2B5EF4-FFF2-40B4-BE49-F238E27FC236}">
                <a16:creationId xmlns:a16="http://schemas.microsoft.com/office/drawing/2014/main" id="{E5D76263-8225-9D99-F8BA-156E61BE7B1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5" name="楕円 654">
            <a:extLst>
              <a:ext uri="{FF2B5EF4-FFF2-40B4-BE49-F238E27FC236}">
                <a16:creationId xmlns:a16="http://schemas.microsoft.com/office/drawing/2014/main" id="{80ADF982-5386-7D0E-A9A0-338F606FF51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6" name="楕円 655">
            <a:extLst>
              <a:ext uri="{FF2B5EF4-FFF2-40B4-BE49-F238E27FC236}">
                <a16:creationId xmlns:a16="http://schemas.microsoft.com/office/drawing/2014/main" id="{0C7CB7C3-81F6-054C-F2B0-A08F00421CB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7" name="楕円 656">
            <a:extLst>
              <a:ext uri="{FF2B5EF4-FFF2-40B4-BE49-F238E27FC236}">
                <a16:creationId xmlns:a16="http://schemas.microsoft.com/office/drawing/2014/main" id="{16A58E71-DEC7-53BD-B8F8-C0B19BDCCE6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8" name="楕円 657">
            <a:extLst>
              <a:ext uri="{FF2B5EF4-FFF2-40B4-BE49-F238E27FC236}">
                <a16:creationId xmlns:a16="http://schemas.microsoft.com/office/drawing/2014/main" id="{087B0E0E-8F0A-C9C5-8180-6010B732303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9" name="楕円 658">
            <a:extLst>
              <a:ext uri="{FF2B5EF4-FFF2-40B4-BE49-F238E27FC236}">
                <a16:creationId xmlns:a16="http://schemas.microsoft.com/office/drawing/2014/main" id="{A548A029-769F-74BC-A5E7-F247CE771DB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0" name="楕円 659">
            <a:extLst>
              <a:ext uri="{FF2B5EF4-FFF2-40B4-BE49-F238E27FC236}">
                <a16:creationId xmlns:a16="http://schemas.microsoft.com/office/drawing/2014/main" id="{BF75914A-3749-8A97-BAAC-1D273C91E15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1" name="楕円 660">
            <a:extLst>
              <a:ext uri="{FF2B5EF4-FFF2-40B4-BE49-F238E27FC236}">
                <a16:creationId xmlns:a16="http://schemas.microsoft.com/office/drawing/2014/main" id="{C939B51D-1CC2-A980-08F8-C656F5DE00F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2" name="楕円 661">
            <a:extLst>
              <a:ext uri="{FF2B5EF4-FFF2-40B4-BE49-F238E27FC236}">
                <a16:creationId xmlns:a16="http://schemas.microsoft.com/office/drawing/2014/main" id="{ECACB878-B63F-FBE4-9C21-DA22F450778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3" name="楕円 662">
            <a:extLst>
              <a:ext uri="{FF2B5EF4-FFF2-40B4-BE49-F238E27FC236}">
                <a16:creationId xmlns:a16="http://schemas.microsoft.com/office/drawing/2014/main" id="{FB34E1B4-FD3B-ED28-EEA2-C28775D371C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4" name="楕円 663">
            <a:extLst>
              <a:ext uri="{FF2B5EF4-FFF2-40B4-BE49-F238E27FC236}">
                <a16:creationId xmlns:a16="http://schemas.microsoft.com/office/drawing/2014/main" id="{CA2F39DF-2782-1518-3217-61EC2BB05C5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5" name="楕円 664">
            <a:extLst>
              <a:ext uri="{FF2B5EF4-FFF2-40B4-BE49-F238E27FC236}">
                <a16:creationId xmlns:a16="http://schemas.microsoft.com/office/drawing/2014/main" id="{0E6C8686-6B31-52B7-D594-2B34A2D56B0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6" name="楕円 665">
            <a:extLst>
              <a:ext uri="{FF2B5EF4-FFF2-40B4-BE49-F238E27FC236}">
                <a16:creationId xmlns:a16="http://schemas.microsoft.com/office/drawing/2014/main" id="{7DDD8678-1235-E373-91EC-C5B349F3E5E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7" name="楕円 666">
            <a:extLst>
              <a:ext uri="{FF2B5EF4-FFF2-40B4-BE49-F238E27FC236}">
                <a16:creationId xmlns:a16="http://schemas.microsoft.com/office/drawing/2014/main" id="{F6848720-03DE-F031-CFD5-B2CB651922A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8" name="楕円 667">
            <a:extLst>
              <a:ext uri="{FF2B5EF4-FFF2-40B4-BE49-F238E27FC236}">
                <a16:creationId xmlns:a16="http://schemas.microsoft.com/office/drawing/2014/main" id="{0947EACF-C68C-7523-70F4-7933F40A611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9" name="楕円 668">
            <a:extLst>
              <a:ext uri="{FF2B5EF4-FFF2-40B4-BE49-F238E27FC236}">
                <a16:creationId xmlns:a16="http://schemas.microsoft.com/office/drawing/2014/main" id="{51F35AA8-1FE2-0521-1960-E0C464F189B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0" name="楕円 669">
            <a:extLst>
              <a:ext uri="{FF2B5EF4-FFF2-40B4-BE49-F238E27FC236}">
                <a16:creationId xmlns:a16="http://schemas.microsoft.com/office/drawing/2014/main" id="{9A54BA91-281F-0339-ACE0-CEF98B4336C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1" name="楕円 670">
            <a:extLst>
              <a:ext uri="{FF2B5EF4-FFF2-40B4-BE49-F238E27FC236}">
                <a16:creationId xmlns:a16="http://schemas.microsoft.com/office/drawing/2014/main" id="{B4BF6320-D867-CD2F-3C09-A1BB2BC97A71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2" name="楕円 671">
            <a:extLst>
              <a:ext uri="{FF2B5EF4-FFF2-40B4-BE49-F238E27FC236}">
                <a16:creationId xmlns:a16="http://schemas.microsoft.com/office/drawing/2014/main" id="{36280A4A-1882-980E-B493-CC9F7BC8A6B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3" name="楕円 672">
            <a:extLst>
              <a:ext uri="{FF2B5EF4-FFF2-40B4-BE49-F238E27FC236}">
                <a16:creationId xmlns:a16="http://schemas.microsoft.com/office/drawing/2014/main" id="{A2502B0F-EEB0-365E-17E2-CE194803D47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4" name="楕円 673">
            <a:extLst>
              <a:ext uri="{FF2B5EF4-FFF2-40B4-BE49-F238E27FC236}">
                <a16:creationId xmlns:a16="http://schemas.microsoft.com/office/drawing/2014/main" id="{F4D88D17-4CCA-F88F-0052-D5DB1AB19235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5" name="楕円 674">
            <a:extLst>
              <a:ext uri="{FF2B5EF4-FFF2-40B4-BE49-F238E27FC236}">
                <a16:creationId xmlns:a16="http://schemas.microsoft.com/office/drawing/2014/main" id="{DE2ACFFF-3633-F343-6907-7E06E287A77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6" name="楕円 675">
            <a:extLst>
              <a:ext uri="{FF2B5EF4-FFF2-40B4-BE49-F238E27FC236}">
                <a16:creationId xmlns:a16="http://schemas.microsoft.com/office/drawing/2014/main" id="{54559B01-4FD3-DA5E-6DBA-99F1602AFCA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7" name="楕円 676">
            <a:extLst>
              <a:ext uri="{FF2B5EF4-FFF2-40B4-BE49-F238E27FC236}">
                <a16:creationId xmlns:a16="http://schemas.microsoft.com/office/drawing/2014/main" id="{546500D0-3651-0FB4-4355-53537FAB152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8" name="楕円 677">
            <a:extLst>
              <a:ext uri="{FF2B5EF4-FFF2-40B4-BE49-F238E27FC236}">
                <a16:creationId xmlns:a16="http://schemas.microsoft.com/office/drawing/2014/main" id="{EB350CC1-2A01-5B8A-7B31-C0CAE7DA75C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9" name="楕円 678">
            <a:extLst>
              <a:ext uri="{FF2B5EF4-FFF2-40B4-BE49-F238E27FC236}">
                <a16:creationId xmlns:a16="http://schemas.microsoft.com/office/drawing/2014/main" id="{8E007945-9701-E9AA-E72E-440904CCC4B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0" name="楕円 679">
            <a:extLst>
              <a:ext uri="{FF2B5EF4-FFF2-40B4-BE49-F238E27FC236}">
                <a16:creationId xmlns:a16="http://schemas.microsoft.com/office/drawing/2014/main" id="{F59CFD77-6710-96E6-CC9A-66FBBF3315E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1" name="楕円 680">
            <a:extLst>
              <a:ext uri="{FF2B5EF4-FFF2-40B4-BE49-F238E27FC236}">
                <a16:creationId xmlns:a16="http://schemas.microsoft.com/office/drawing/2014/main" id="{C4D6C32B-AF94-411B-F57B-96DE656380E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2" name="楕円 681">
            <a:extLst>
              <a:ext uri="{FF2B5EF4-FFF2-40B4-BE49-F238E27FC236}">
                <a16:creationId xmlns:a16="http://schemas.microsoft.com/office/drawing/2014/main" id="{03A5D715-6DD2-D9F4-A564-6428D9979E2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3" name="楕円 682">
            <a:extLst>
              <a:ext uri="{FF2B5EF4-FFF2-40B4-BE49-F238E27FC236}">
                <a16:creationId xmlns:a16="http://schemas.microsoft.com/office/drawing/2014/main" id="{168AAEDD-6C84-B89B-1E22-5AA52718725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4" name="楕円 683">
            <a:extLst>
              <a:ext uri="{FF2B5EF4-FFF2-40B4-BE49-F238E27FC236}">
                <a16:creationId xmlns:a16="http://schemas.microsoft.com/office/drawing/2014/main" id="{2AD77194-5F42-CC33-3E2C-D592E9E19A0C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5" name="楕円 684">
            <a:extLst>
              <a:ext uri="{FF2B5EF4-FFF2-40B4-BE49-F238E27FC236}">
                <a16:creationId xmlns:a16="http://schemas.microsoft.com/office/drawing/2014/main" id="{8BB423F6-3AF1-B4A5-ECFB-C06109F0B2A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6" name="楕円 685">
            <a:extLst>
              <a:ext uri="{FF2B5EF4-FFF2-40B4-BE49-F238E27FC236}">
                <a16:creationId xmlns:a16="http://schemas.microsoft.com/office/drawing/2014/main" id="{58AD722F-2307-1EA4-6F1F-2800CAB21D3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7" name="楕円 686">
            <a:extLst>
              <a:ext uri="{FF2B5EF4-FFF2-40B4-BE49-F238E27FC236}">
                <a16:creationId xmlns:a16="http://schemas.microsoft.com/office/drawing/2014/main" id="{259A2230-5C1F-E0ED-3047-2DD61F93130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8" name="楕円 687">
            <a:extLst>
              <a:ext uri="{FF2B5EF4-FFF2-40B4-BE49-F238E27FC236}">
                <a16:creationId xmlns:a16="http://schemas.microsoft.com/office/drawing/2014/main" id="{324ED7C1-4CD4-8023-F0DC-82319610896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9" name="楕円 688">
            <a:extLst>
              <a:ext uri="{FF2B5EF4-FFF2-40B4-BE49-F238E27FC236}">
                <a16:creationId xmlns:a16="http://schemas.microsoft.com/office/drawing/2014/main" id="{2767F5BF-F9AC-083A-BACF-5648075DB79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0" name="楕円 689">
            <a:extLst>
              <a:ext uri="{FF2B5EF4-FFF2-40B4-BE49-F238E27FC236}">
                <a16:creationId xmlns:a16="http://schemas.microsoft.com/office/drawing/2014/main" id="{C25F0A77-C1AA-8ACA-B3AB-B39DF675F84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1" name="楕円 690">
            <a:extLst>
              <a:ext uri="{FF2B5EF4-FFF2-40B4-BE49-F238E27FC236}">
                <a16:creationId xmlns:a16="http://schemas.microsoft.com/office/drawing/2014/main" id="{0D14E3AC-E4BC-0535-1491-C0907BE315C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2" name="楕円 691">
            <a:extLst>
              <a:ext uri="{FF2B5EF4-FFF2-40B4-BE49-F238E27FC236}">
                <a16:creationId xmlns:a16="http://schemas.microsoft.com/office/drawing/2014/main" id="{9BA8D851-3E3B-F3D1-FEBE-681B56D484E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3" name="楕円 692">
            <a:extLst>
              <a:ext uri="{FF2B5EF4-FFF2-40B4-BE49-F238E27FC236}">
                <a16:creationId xmlns:a16="http://schemas.microsoft.com/office/drawing/2014/main" id="{02A680A8-C08E-0A39-31A1-A474434076D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4" name="楕円 693">
            <a:extLst>
              <a:ext uri="{FF2B5EF4-FFF2-40B4-BE49-F238E27FC236}">
                <a16:creationId xmlns:a16="http://schemas.microsoft.com/office/drawing/2014/main" id="{49C54927-A3E9-0B4B-8704-61D091476CB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5" name="楕円 694">
            <a:extLst>
              <a:ext uri="{FF2B5EF4-FFF2-40B4-BE49-F238E27FC236}">
                <a16:creationId xmlns:a16="http://schemas.microsoft.com/office/drawing/2014/main" id="{F1D1F2C8-70BB-FF4F-14C7-447F784E36F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6" name="楕円 695">
            <a:extLst>
              <a:ext uri="{FF2B5EF4-FFF2-40B4-BE49-F238E27FC236}">
                <a16:creationId xmlns:a16="http://schemas.microsoft.com/office/drawing/2014/main" id="{59A78241-5EE9-1002-F165-34DE4828B95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7" name="楕円 696">
            <a:extLst>
              <a:ext uri="{FF2B5EF4-FFF2-40B4-BE49-F238E27FC236}">
                <a16:creationId xmlns:a16="http://schemas.microsoft.com/office/drawing/2014/main" id="{584B79B4-D636-4F16-272A-3436A34D2D8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8" name="楕円 697">
            <a:extLst>
              <a:ext uri="{FF2B5EF4-FFF2-40B4-BE49-F238E27FC236}">
                <a16:creationId xmlns:a16="http://schemas.microsoft.com/office/drawing/2014/main" id="{54372E91-6F34-C3F1-A303-E929FD1830B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9" name="楕円 698">
            <a:extLst>
              <a:ext uri="{FF2B5EF4-FFF2-40B4-BE49-F238E27FC236}">
                <a16:creationId xmlns:a16="http://schemas.microsoft.com/office/drawing/2014/main" id="{953D3039-074F-D515-7FA0-94A3C0A1AB5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0" name="楕円 699">
            <a:extLst>
              <a:ext uri="{FF2B5EF4-FFF2-40B4-BE49-F238E27FC236}">
                <a16:creationId xmlns:a16="http://schemas.microsoft.com/office/drawing/2014/main" id="{5B8A88A5-C368-171D-7167-91D1D2B40D5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1" name="楕円 700">
            <a:extLst>
              <a:ext uri="{FF2B5EF4-FFF2-40B4-BE49-F238E27FC236}">
                <a16:creationId xmlns:a16="http://schemas.microsoft.com/office/drawing/2014/main" id="{DBAA1CCC-D24A-3CB6-02E2-EBF62EB4F44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2" name="楕円 701">
            <a:extLst>
              <a:ext uri="{FF2B5EF4-FFF2-40B4-BE49-F238E27FC236}">
                <a16:creationId xmlns:a16="http://schemas.microsoft.com/office/drawing/2014/main" id="{B48B52BD-5130-DC05-4AB6-4ED64FAEDB7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3" name="楕円 702">
            <a:extLst>
              <a:ext uri="{FF2B5EF4-FFF2-40B4-BE49-F238E27FC236}">
                <a16:creationId xmlns:a16="http://schemas.microsoft.com/office/drawing/2014/main" id="{04482642-4EFE-42AC-95B2-60A25EC24BD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4" name="楕円 703">
            <a:extLst>
              <a:ext uri="{FF2B5EF4-FFF2-40B4-BE49-F238E27FC236}">
                <a16:creationId xmlns:a16="http://schemas.microsoft.com/office/drawing/2014/main" id="{80D24E5E-0688-284F-A2D1-F3119A5BBE7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5" name="楕円 704">
            <a:extLst>
              <a:ext uri="{FF2B5EF4-FFF2-40B4-BE49-F238E27FC236}">
                <a16:creationId xmlns:a16="http://schemas.microsoft.com/office/drawing/2014/main" id="{CFB4CDB4-6012-5D9E-1913-A8BF9998992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6" name="楕円 705">
            <a:extLst>
              <a:ext uri="{FF2B5EF4-FFF2-40B4-BE49-F238E27FC236}">
                <a16:creationId xmlns:a16="http://schemas.microsoft.com/office/drawing/2014/main" id="{C936809A-B455-C42E-FB04-B3EBCE1A32D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7" name="楕円 706">
            <a:extLst>
              <a:ext uri="{FF2B5EF4-FFF2-40B4-BE49-F238E27FC236}">
                <a16:creationId xmlns:a16="http://schemas.microsoft.com/office/drawing/2014/main" id="{955FD7C8-0DEC-6509-5B37-FE5E4B95150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8" name="楕円 707">
            <a:extLst>
              <a:ext uri="{FF2B5EF4-FFF2-40B4-BE49-F238E27FC236}">
                <a16:creationId xmlns:a16="http://schemas.microsoft.com/office/drawing/2014/main" id="{2AA75CEF-A7A4-DA8F-01C4-D7107EF6DEB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9" name="楕円 708">
            <a:extLst>
              <a:ext uri="{FF2B5EF4-FFF2-40B4-BE49-F238E27FC236}">
                <a16:creationId xmlns:a16="http://schemas.microsoft.com/office/drawing/2014/main" id="{0B2C2A6E-5287-2FA5-80C4-4A4B90174E6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0" name="楕円 709">
            <a:extLst>
              <a:ext uri="{FF2B5EF4-FFF2-40B4-BE49-F238E27FC236}">
                <a16:creationId xmlns:a16="http://schemas.microsoft.com/office/drawing/2014/main" id="{C9A41D10-7B82-E0FC-1587-7BF435E91D8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1" name="楕円 710">
            <a:extLst>
              <a:ext uri="{FF2B5EF4-FFF2-40B4-BE49-F238E27FC236}">
                <a16:creationId xmlns:a16="http://schemas.microsoft.com/office/drawing/2014/main" id="{3C8CB588-33A9-6821-3D74-412715BAA8D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2" name="楕円 711">
            <a:extLst>
              <a:ext uri="{FF2B5EF4-FFF2-40B4-BE49-F238E27FC236}">
                <a16:creationId xmlns:a16="http://schemas.microsoft.com/office/drawing/2014/main" id="{04BB3136-13E3-6814-78A2-1E2955DB6AD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3" name="楕円 712">
            <a:extLst>
              <a:ext uri="{FF2B5EF4-FFF2-40B4-BE49-F238E27FC236}">
                <a16:creationId xmlns:a16="http://schemas.microsoft.com/office/drawing/2014/main" id="{809AD07F-C723-BBB1-C6DA-64048DEB1CF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4" name="楕円 713">
            <a:extLst>
              <a:ext uri="{FF2B5EF4-FFF2-40B4-BE49-F238E27FC236}">
                <a16:creationId xmlns:a16="http://schemas.microsoft.com/office/drawing/2014/main" id="{8BCAA7A0-3DE2-0DA5-64A2-2415AD6B8BA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5" name="楕円 714">
            <a:extLst>
              <a:ext uri="{FF2B5EF4-FFF2-40B4-BE49-F238E27FC236}">
                <a16:creationId xmlns:a16="http://schemas.microsoft.com/office/drawing/2014/main" id="{5187570C-33D1-CFB3-A1BB-64271CBDE0B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6" name="楕円 715">
            <a:extLst>
              <a:ext uri="{FF2B5EF4-FFF2-40B4-BE49-F238E27FC236}">
                <a16:creationId xmlns:a16="http://schemas.microsoft.com/office/drawing/2014/main" id="{CC22234B-FCE0-DC0C-21CB-EE6209535AE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7" name="楕円 716">
            <a:extLst>
              <a:ext uri="{FF2B5EF4-FFF2-40B4-BE49-F238E27FC236}">
                <a16:creationId xmlns:a16="http://schemas.microsoft.com/office/drawing/2014/main" id="{AD8CE6A1-0051-4D7D-A484-BA8ACC710A6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8" name="楕円 717">
            <a:extLst>
              <a:ext uri="{FF2B5EF4-FFF2-40B4-BE49-F238E27FC236}">
                <a16:creationId xmlns:a16="http://schemas.microsoft.com/office/drawing/2014/main" id="{0400BBC7-0E52-9B1E-551B-148C114BEB1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9" name="楕円 718">
            <a:extLst>
              <a:ext uri="{FF2B5EF4-FFF2-40B4-BE49-F238E27FC236}">
                <a16:creationId xmlns:a16="http://schemas.microsoft.com/office/drawing/2014/main" id="{7632B47F-D64B-A01A-5FEF-05FDAB95F5C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0" name="楕円 719">
            <a:extLst>
              <a:ext uri="{FF2B5EF4-FFF2-40B4-BE49-F238E27FC236}">
                <a16:creationId xmlns:a16="http://schemas.microsoft.com/office/drawing/2014/main" id="{CE260BA3-1847-B85E-A1A1-C5A3D28E5F8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1" name="楕円 720">
            <a:extLst>
              <a:ext uri="{FF2B5EF4-FFF2-40B4-BE49-F238E27FC236}">
                <a16:creationId xmlns:a16="http://schemas.microsoft.com/office/drawing/2014/main" id="{854E0F2B-C8B5-5D2C-53CC-29901596191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2" name="楕円 721">
            <a:extLst>
              <a:ext uri="{FF2B5EF4-FFF2-40B4-BE49-F238E27FC236}">
                <a16:creationId xmlns:a16="http://schemas.microsoft.com/office/drawing/2014/main" id="{BCE966D8-432B-1C5D-F49F-1D29025A575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3" name="楕円 722">
            <a:extLst>
              <a:ext uri="{FF2B5EF4-FFF2-40B4-BE49-F238E27FC236}">
                <a16:creationId xmlns:a16="http://schemas.microsoft.com/office/drawing/2014/main" id="{20FEA2FF-1C0F-B6DB-DB74-5F09BD3F3B8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4" name="楕円 723">
            <a:extLst>
              <a:ext uri="{FF2B5EF4-FFF2-40B4-BE49-F238E27FC236}">
                <a16:creationId xmlns:a16="http://schemas.microsoft.com/office/drawing/2014/main" id="{3C89AC00-284C-B52D-F5E8-850B94F3B00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5" name="楕円 724">
            <a:extLst>
              <a:ext uri="{FF2B5EF4-FFF2-40B4-BE49-F238E27FC236}">
                <a16:creationId xmlns:a16="http://schemas.microsoft.com/office/drawing/2014/main" id="{516B5A6D-0EB8-D7A0-9FC7-2D5EE502052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6" name="楕円 725">
            <a:extLst>
              <a:ext uri="{FF2B5EF4-FFF2-40B4-BE49-F238E27FC236}">
                <a16:creationId xmlns:a16="http://schemas.microsoft.com/office/drawing/2014/main" id="{EEC86FBE-323C-8DA4-39FA-2CD74AC61A2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7" name="楕円 726">
            <a:extLst>
              <a:ext uri="{FF2B5EF4-FFF2-40B4-BE49-F238E27FC236}">
                <a16:creationId xmlns:a16="http://schemas.microsoft.com/office/drawing/2014/main" id="{32EE770A-1A5E-1FC1-274A-3A4A9D202FC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8" name="楕円 727">
            <a:extLst>
              <a:ext uri="{FF2B5EF4-FFF2-40B4-BE49-F238E27FC236}">
                <a16:creationId xmlns:a16="http://schemas.microsoft.com/office/drawing/2014/main" id="{5200963C-3EEB-8B0E-7AB8-D4DAE87BAB5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9" name="楕円 728">
            <a:extLst>
              <a:ext uri="{FF2B5EF4-FFF2-40B4-BE49-F238E27FC236}">
                <a16:creationId xmlns:a16="http://schemas.microsoft.com/office/drawing/2014/main" id="{16B01A17-544A-EFCF-74F6-D63B2A15FE8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0" name="楕円 729">
            <a:extLst>
              <a:ext uri="{FF2B5EF4-FFF2-40B4-BE49-F238E27FC236}">
                <a16:creationId xmlns:a16="http://schemas.microsoft.com/office/drawing/2014/main" id="{017059B1-42BB-7BA3-B53B-E5CD3AFA187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1" name="楕円 730">
            <a:extLst>
              <a:ext uri="{FF2B5EF4-FFF2-40B4-BE49-F238E27FC236}">
                <a16:creationId xmlns:a16="http://schemas.microsoft.com/office/drawing/2014/main" id="{62D04197-60F4-1DC5-D3A7-AEB01EC87F1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2" name="楕円 731">
            <a:extLst>
              <a:ext uri="{FF2B5EF4-FFF2-40B4-BE49-F238E27FC236}">
                <a16:creationId xmlns:a16="http://schemas.microsoft.com/office/drawing/2014/main" id="{F2915698-44E5-A40A-C971-97A0A0993C8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3" name="楕円 732">
            <a:extLst>
              <a:ext uri="{FF2B5EF4-FFF2-40B4-BE49-F238E27FC236}">
                <a16:creationId xmlns:a16="http://schemas.microsoft.com/office/drawing/2014/main" id="{D072F928-3F3E-34D5-6314-CA989BFB9C7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4" name="楕円 733">
            <a:extLst>
              <a:ext uri="{FF2B5EF4-FFF2-40B4-BE49-F238E27FC236}">
                <a16:creationId xmlns:a16="http://schemas.microsoft.com/office/drawing/2014/main" id="{296D26AF-A811-B20C-24C3-D3517DEBC7B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5" name="楕円 734">
            <a:extLst>
              <a:ext uri="{FF2B5EF4-FFF2-40B4-BE49-F238E27FC236}">
                <a16:creationId xmlns:a16="http://schemas.microsoft.com/office/drawing/2014/main" id="{31EB7AAF-F6D6-FE42-6CA5-A1D335A791E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6" name="楕円 735">
            <a:extLst>
              <a:ext uri="{FF2B5EF4-FFF2-40B4-BE49-F238E27FC236}">
                <a16:creationId xmlns:a16="http://schemas.microsoft.com/office/drawing/2014/main" id="{38E725D5-599B-2451-296B-AD1C4B78F8C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7" name="楕円 736">
            <a:extLst>
              <a:ext uri="{FF2B5EF4-FFF2-40B4-BE49-F238E27FC236}">
                <a16:creationId xmlns:a16="http://schemas.microsoft.com/office/drawing/2014/main" id="{F51388E9-1449-08F5-E3AA-5907581943A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8" name="楕円 737">
            <a:extLst>
              <a:ext uri="{FF2B5EF4-FFF2-40B4-BE49-F238E27FC236}">
                <a16:creationId xmlns:a16="http://schemas.microsoft.com/office/drawing/2014/main" id="{1B79C100-6DF5-9439-BC99-BE934156250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9" name="楕円 738">
            <a:extLst>
              <a:ext uri="{FF2B5EF4-FFF2-40B4-BE49-F238E27FC236}">
                <a16:creationId xmlns:a16="http://schemas.microsoft.com/office/drawing/2014/main" id="{2103851C-1B0A-E6A9-B0BB-D283CCF6DB8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0" name="楕円 739">
            <a:extLst>
              <a:ext uri="{FF2B5EF4-FFF2-40B4-BE49-F238E27FC236}">
                <a16:creationId xmlns:a16="http://schemas.microsoft.com/office/drawing/2014/main" id="{E8DAE2A7-2474-5641-10A4-981B61399E6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1" name="楕円 740">
            <a:extLst>
              <a:ext uri="{FF2B5EF4-FFF2-40B4-BE49-F238E27FC236}">
                <a16:creationId xmlns:a16="http://schemas.microsoft.com/office/drawing/2014/main" id="{86C68FAD-3FBF-BD28-7B22-86EF9BB5C26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2" name="楕円 741">
            <a:extLst>
              <a:ext uri="{FF2B5EF4-FFF2-40B4-BE49-F238E27FC236}">
                <a16:creationId xmlns:a16="http://schemas.microsoft.com/office/drawing/2014/main" id="{E455634B-D791-1BC2-63F6-74626EF9665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3" name="楕円 742">
            <a:extLst>
              <a:ext uri="{FF2B5EF4-FFF2-40B4-BE49-F238E27FC236}">
                <a16:creationId xmlns:a16="http://schemas.microsoft.com/office/drawing/2014/main" id="{27B9E023-F5C2-0F42-61A9-964EE9F36E1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4" name="楕円 743">
            <a:extLst>
              <a:ext uri="{FF2B5EF4-FFF2-40B4-BE49-F238E27FC236}">
                <a16:creationId xmlns:a16="http://schemas.microsoft.com/office/drawing/2014/main" id="{609F2E95-5506-8CA0-CE39-0524DDA537D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5" name="楕円 744">
            <a:extLst>
              <a:ext uri="{FF2B5EF4-FFF2-40B4-BE49-F238E27FC236}">
                <a16:creationId xmlns:a16="http://schemas.microsoft.com/office/drawing/2014/main" id="{A27F8817-6943-E547-1E65-76E2F423E70D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6" name="楕円 745">
            <a:extLst>
              <a:ext uri="{FF2B5EF4-FFF2-40B4-BE49-F238E27FC236}">
                <a16:creationId xmlns:a16="http://schemas.microsoft.com/office/drawing/2014/main" id="{3896515F-4200-0E57-8DAF-0A7CE4C8117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7" name="楕円 746">
            <a:extLst>
              <a:ext uri="{FF2B5EF4-FFF2-40B4-BE49-F238E27FC236}">
                <a16:creationId xmlns:a16="http://schemas.microsoft.com/office/drawing/2014/main" id="{753A14F0-DB68-245D-ECFF-7B405A7E2F3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8" name="楕円 747">
            <a:extLst>
              <a:ext uri="{FF2B5EF4-FFF2-40B4-BE49-F238E27FC236}">
                <a16:creationId xmlns:a16="http://schemas.microsoft.com/office/drawing/2014/main" id="{356EAF0E-0781-DA63-D14E-167AA3B0FA3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9" name="楕円 748">
            <a:extLst>
              <a:ext uri="{FF2B5EF4-FFF2-40B4-BE49-F238E27FC236}">
                <a16:creationId xmlns:a16="http://schemas.microsoft.com/office/drawing/2014/main" id="{F70EE28C-02BD-4685-19B4-59B460CC143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0" name="楕円 749">
            <a:extLst>
              <a:ext uri="{FF2B5EF4-FFF2-40B4-BE49-F238E27FC236}">
                <a16:creationId xmlns:a16="http://schemas.microsoft.com/office/drawing/2014/main" id="{EDAB3701-9C53-8E95-B8AA-CA3A2D362F7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1" name="楕円 750">
            <a:extLst>
              <a:ext uri="{FF2B5EF4-FFF2-40B4-BE49-F238E27FC236}">
                <a16:creationId xmlns:a16="http://schemas.microsoft.com/office/drawing/2014/main" id="{3200B6B8-33B2-39DE-4599-2A1B68FA23A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2" name="楕円 751">
            <a:extLst>
              <a:ext uri="{FF2B5EF4-FFF2-40B4-BE49-F238E27FC236}">
                <a16:creationId xmlns:a16="http://schemas.microsoft.com/office/drawing/2014/main" id="{5C32D1F8-9335-FDF1-4D74-9CAEB8BCBF8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3" name="楕円 752">
            <a:extLst>
              <a:ext uri="{FF2B5EF4-FFF2-40B4-BE49-F238E27FC236}">
                <a16:creationId xmlns:a16="http://schemas.microsoft.com/office/drawing/2014/main" id="{92781605-6A9E-112B-9FFF-78157B3776E2}"/>
              </a:ext>
            </a:extLst>
          </p:cNvPr>
          <p:cNvSpPr/>
          <p:nvPr/>
        </p:nvSpPr>
        <p:spPr>
          <a:xfrm>
            <a:off x="-646831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4" name="楕円 753">
            <a:extLst>
              <a:ext uri="{FF2B5EF4-FFF2-40B4-BE49-F238E27FC236}">
                <a16:creationId xmlns:a16="http://schemas.microsoft.com/office/drawing/2014/main" id="{6E65867B-048B-4694-76F7-67D52EB825D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5" name="楕円 754">
            <a:extLst>
              <a:ext uri="{FF2B5EF4-FFF2-40B4-BE49-F238E27FC236}">
                <a16:creationId xmlns:a16="http://schemas.microsoft.com/office/drawing/2014/main" id="{4E086D5B-F564-2D32-9057-E4B307BA352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6" name="楕円 755">
            <a:extLst>
              <a:ext uri="{FF2B5EF4-FFF2-40B4-BE49-F238E27FC236}">
                <a16:creationId xmlns:a16="http://schemas.microsoft.com/office/drawing/2014/main" id="{DD65D699-B4F2-6D1B-A1EA-2F4609E91D7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7" name="楕円 756">
            <a:extLst>
              <a:ext uri="{FF2B5EF4-FFF2-40B4-BE49-F238E27FC236}">
                <a16:creationId xmlns:a16="http://schemas.microsoft.com/office/drawing/2014/main" id="{6DF1BF41-30AB-4F75-A72D-E9659EA1C7A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8" name="楕円 757">
            <a:extLst>
              <a:ext uri="{FF2B5EF4-FFF2-40B4-BE49-F238E27FC236}">
                <a16:creationId xmlns:a16="http://schemas.microsoft.com/office/drawing/2014/main" id="{2D65F182-412C-1C50-8502-337418B65900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9" name="楕円 758">
            <a:extLst>
              <a:ext uri="{FF2B5EF4-FFF2-40B4-BE49-F238E27FC236}">
                <a16:creationId xmlns:a16="http://schemas.microsoft.com/office/drawing/2014/main" id="{1E44D248-0485-D318-2410-2B0089A5C28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0" name="楕円 759">
            <a:extLst>
              <a:ext uri="{FF2B5EF4-FFF2-40B4-BE49-F238E27FC236}">
                <a16:creationId xmlns:a16="http://schemas.microsoft.com/office/drawing/2014/main" id="{FB802A1E-CA32-9F1F-B244-80ABF0BDA36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1" name="楕円 760">
            <a:extLst>
              <a:ext uri="{FF2B5EF4-FFF2-40B4-BE49-F238E27FC236}">
                <a16:creationId xmlns:a16="http://schemas.microsoft.com/office/drawing/2014/main" id="{C5D266A9-6C17-6979-A4B9-45914916F84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2" name="楕円 761">
            <a:extLst>
              <a:ext uri="{FF2B5EF4-FFF2-40B4-BE49-F238E27FC236}">
                <a16:creationId xmlns:a16="http://schemas.microsoft.com/office/drawing/2014/main" id="{A6432448-A564-C58B-63B1-BABA560F106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3" name="楕円 762">
            <a:extLst>
              <a:ext uri="{FF2B5EF4-FFF2-40B4-BE49-F238E27FC236}">
                <a16:creationId xmlns:a16="http://schemas.microsoft.com/office/drawing/2014/main" id="{4BCD47E8-CBAC-DE15-F763-36CEAFEEEE1C}"/>
              </a:ext>
            </a:extLst>
          </p:cNvPr>
          <p:cNvSpPr/>
          <p:nvPr/>
        </p:nvSpPr>
        <p:spPr>
          <a:xfrm>
            <a:off x="-636819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4" name="楕円 763">
            <a:extLst>
              <a:ext uri="{FF2B5EF4-FFF2-40B4-BE49-F238E27FC236}">
                <a16:creationId xmlns:a16="http://schemas.microsoft.com/office/drawing/2014/main" id="{3C2D3978-211C-2526-E0BB-BEFFE3C5F8C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楕円 764">
            <a:extLst>
              <a:ext uri="{FF2B5EF4-FFF2-40B4-BE49-F238E27FC236}">
                <a16:creationId xmlns:a16="http://schemas.microsoft.com/office/drawing/2014/main" id="{8AD679FE-B963-93BE-4B52-2B8101A0FB0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6" name="楕円 765">
            <a:extLst>
              <a:ext uri="{FF2B5EF4-FFF2-40B4-BE49-F238E27FC236}">
                <a16:creationId xmlns:a16="http://schemas.microsoft.com/office/drawing/2014/main" id="{1B2A2C36-8E1E-7EE3-8819-EBD51F9ADB1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7" name="楕円 766">
            <a:extLst>
              <a:ext uri="{FF2B5EF4-FFF2-40B4-BE49-F238E27FC236}">
                <a16:creationId xmlns:a16="http://schemas.microsoft.com/office/drawing/2014/main" id="{1BE98CAF-EF08-A956-A35D-1998669FC73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8" name="楕円 767">
            <a:extLst>
              <a:ext uri="{FF2B5EF4-FFF2-40B4-BE49-F238E27FC236}">
                <a16:creationId xmlns:a16="http://schemas.microsoft.com/office/drawing/2014/main" id="{CB1DEF1E-8B51-047A-9AEB-F43EBC8C73A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楕円 768">
            <a:extLst>
              <a:ext uri="{FF2B5EF4-FFF2-40B4-BE49-F238E27FC236}">
                <a16:creationId xmlns:a16="http://schemas.microsoft.com/office/drawing/2014/main" id="{58DC092F-E831-A25B-2376-B35709DA572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0" name="楕円 769">
            <a:extLst>
              <a:ext uri="{FF2B5EF4-FFF2-40B4-BE49-F238E27FC236}">
                <a16:creationId xmlns:a16="http://schemas.microsoft.com/office/drawing/2014/main" id="{2CDE484E-B3FB-62A2-5F2E-614CE3F28EE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1" name="楕円 770">
            <a:extLst>
              <a:ext uri="{FF2B5EF4-FFF2-40B4-BE49-F238E27FC236}">
                <a16:creationId xmlns:a16="http://schemas.microsoft.com/office/drawing/2014/main" id="{BB12E76B-E24C-D83A-80E0-B6A92B3EFA6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2" name="楕円 771">
            <a:extLst>
              <a:ext uri="{FF2B5EF4-FFF2-40B4-BE49-F238E27FC236}">
                <a16:creationId xmlns:a16="http://schemas.microsoft.com/office/drawing/2014/main" id="{CE45E696-EC48-1918-4497-58089B9B8DE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3" name="楕円 772">
            <a:extLst>
              <a:ext uri="{FF2B5EF4-FFF2-40B4-BE49-F238E27FC236}">
                <a16:creationId xmlns:a16="http://schemas.microsoft.com/office/drawing/2014/main" id="{FA94FD99-532F-72F6-254A-B4F852A80FE3}"/>
              </a:ext>
            </a:extLst>
          </p:cNvPr>
          <p:cNvSpPr/>
          <p:nvPr/>
        </p:nvSpPr>
        <p:spPr>
          <a:xfrm>
            <a:off x="-636819" y="3440653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4" name="楕円 773">
            <a:extLst>
              <a:ext uri="{FF2B5EF4-FFF2-40B4-BE49-F238E27FC236}">
                <a16:creationId xmlns:a16="http://schemas.microsoft.com/office/drawing/2014/main" id="{72D8F7ED-541C-8DC4-30EA-B7A0AE90074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5" name="楕円 774">
            <a:extLst>
              <a:ext uri="{FF2B5EF4-FFF2-40B4-BE49-F238E27FC236}">
                <a16:creationId xmlns:a16="http://schemas.microsoft.com/office/drawing/2014/main" id="{1D993667-886F-16F7-D2DB-673AACD9E9F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楕円 775">
            <a:extLst>
              <a:ext uri="{FF2B5EF4-FFF2-40B4-BE49-F238E27FC236}">
                <a16:creationId xmlns:a16="http://schemas.microsoft.com/office/drawing/2014/main" id="{3DF61307-A0A9-0F68-D11E-794931D9518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7" name="楕円 776">
            <a:extLst>
              <a:ext uri="{FF2B5EF4-FFF2-40B4-BE49-F238E27FC236}">
                <a16:creationId xmlns:a16="http://schemas.microsoft.com/office/drawing/2014/main" id="{C16807FB-4FD5-438D-88A9-FB53C4573BF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8" name="楕円 777">
            <a:extLst>
              <a:ext uri="{FF2B5EF4-FFF2-40B4-BE49-F238E27FC236}">
                <a16:creationId xmlns:a16="http://schemas.microsoft.com/office/drawing/2014/main" id="{9E7F7E92-1325-CD9A-A3DB-ED58D6AB1D3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9" name="楕円 778">
            <a:extLst>
              <a:ext uri="{FF2B5EF4-FFF2-40B4-BE49-F238E27FC236}">
                <a16:creationId xmlns:a16="http://schemas.microsoft.com/office/drawing/2014/main" id="{3D6B0087-9B00-0F74-C034-E8B8EED1518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0" name="楕円 779">
            <a:extLst>
              <a:ext uri="{FF2B5EF4-FFF2-40B4-BE49-F238E27FC236}">
                <a16:creationId xmlns:a16="http://schemas.microsoft.com/office/drawing/2014/main" id="{CB37C9E8-3A69-B8C3-9702-DA6B57F0A43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1" name="楕円 780">
            <a:extLst>
              <a:ext uri="{FF2B5EF4-FFF2-40B4-BE49-F238E27FC236}">
                <a16:creationId xmlns:a16="http://schemas.microsoft.com/office/drawing/2014/main" id="{C4AF91D3-A4B2-1104-C1F6-3E3C5E7F31F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2" name="楕円 781">
            <a:extLst>
              <a:ext uri="{FF2B5EF4-FFF2-40B4-BE49-F238E27FC236}">
                <a16:creationId xmlns:a16="http://schemas.microsoft.com/office/drawing/2014/main" id="{B16CB591-FDC9-E3A6-5279-25D72BF211E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3" name="楕円 782">
            <a:extLst>
              <a:ext uri="{FF2B5EF4-FFF2-40B4-BE49-F238E27FC236}">
                <a16:creationId xmlns:a16="http://schemas.microsoft.com/office/drawing/2014/main" id="{95734F50-02D9-1CA2-8E77-DBFF0D1BE09E}"/>
              </a:ext>
            </a:extLst>
          </p:cNvPr>
          <p:cNvSpPr/>
          <p:nvPr/>
        </p:nvSpPr>
        <p:spPr>
          <a:xfrm>
            <a:off x="-652709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4" name="楕円 783">
            <a:extLst>
              <a:ext uri="{FF2B5EF4-FFF2-40B4-BE49-F238E27FC236}">
                <a16:creationId xmlns:a16="http://schemas.microsoft.com/office/drawing/2014/main" id="{3B57914C-B67D-E194-B28B-4ECB41EB51C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5" name="楕円 784">
            <a:extLst>
              <a:ext uri="{FF2B5EF4-FFF2-40B4-BE49-F238E27FC236}">
                <a16:creationId xmlns:a16="http://schemas.microsoft.com/office/drawing/2014/main" id="{58F659B5-E12C-1743-B736-50AA34B4CE5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6" name="楕円 785">
            <a:extLst>
              <a:ext uri="{FF2B5EF4-FFF2-40B4-BE49-F238E27FC236}">
                <a16:creationId xmlns:a16="http://schemas.microsoft.com/office/drawing/2014/main" id="{FE8BF197-94E2-CD91-322D-09A47F5F9B7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7" name="楕円 786">
            <a:extLst>
              <a:ext uri="{FF2B5EF4-FFF2-40B4-BE49-F238E27FC236}">
                <a16:creationId xmlns:a16="http://schemas.microsoft.com/office/drawing/2014/main" id="{09C968E0-5002-0286-6689-193D995D364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8" name="楕円 787">
            <a:extLst>
              <a:ext uri="{FF2B5EF4-FFF2-40B4-BE49-F238E27FC236}">
                <a16:creationId xmlns:a16="http://schemas.microsoft.com/office/drawing/2014/main" id="{143DF70A-59DB-D501-8CA1-60431CE11AD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9" name="楕円 788">
            <a:extLst>
              <a:ext uri="{FF2B5EF4-FFF2-40B4-BE49-F238E27FC236}">
                <a16:creationId xmlns:a16="http://schemas.microsoft.com/office/drawing/2014/main" id="{BAA47428-21B7-FA2E-CA4D-0C827D900F7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0" name="楕円 789">
            <a:extLst>
              <a:ext uri="{FF2B5EF4-FFF2-40B4-BE49-F238E27FC236}">
                <a16:creationId xmlns:a16="http://schemas.microsoft.com/office/drawing/2014/main" id="{263FCABA-8765-6F85-B20E-845031A3C4A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1" name="楕円 790">
            <a:extLst>
              <a:ext uri="{FF2B5EF4-FFF2-40B4-BE49-F238E27FC236}">
                <a16:creationId xmlns:a16="http://schemas.microsoft.com/office/drawing/2014/main" id="{64A9CC02-CA7E-D650-D66A-4DB368DEB9D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2" name="楕円 791">
            <a:extLst>
              <a:ext uri="{FF2B5EF4-FFF2-40B4-BE49-F238E27FC236}">
                <a16:creationId xmlns:a16="http://schemas.microsoft.com/office/drawing/2014/main" id="{57087D69-96BD-B1A6-5156-F1135DE3049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3" name="楕円 792">
            <a:extLst>
              <a:ext uri="{FF2B5EF4-FFF2-40B4-BE49-F238E27FC236}">
                <a16:creationId xmlns:a16="http://schemas.microsoft.com/office/drawing/2014/main" id="{50D9EFFA-6BEA-2DD0-E68F-6E367AD738BF}"/>
              </a:ext>
            </a:extLst>
          </p:cNvPr>
          <p:cNvSpPr/>
          <p:nvPr/>
        </p:nvSpPr>
        <p:spPr>
          <a:xfrm>
            <a:off x="-642697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4" name="楕円 793">
            <a:extLst>
              <a:ext uri="{FF2B5EF4-FFF2-40B4-BE49-F238E27FC236}">
                <a16:creationId xmlns:a16="http://schemas.microsoft.com/office/drawing/2014/main" id="{EF42192C-E6DF-F1BA-3B2A-034FDD70150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5" name="楕円 794">
            <a:extLst>
              <a:ext uri="{FF2B5EF4-FFF2-40B4-BE49-F238E27FC236}">
                <a16:creationId xmlns:a16="http://schemas.microsoft.com/office/drawing/2014/main" id="{E1966FF3-C044-1368-1050-2C21FEB36C3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6" name="楕円 795">
            <a:extLst>
              <a:ext uri="{FF2B5EF4-FFF2-40B4-BE49-F238E27FC236}">
                <a16:creationId xmlns:a16="http://schemas.microsoft.com/office/drawing/2014/main" id="{487AC5CE-A823-7DEA-3DD8-BFE3F7969B4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7" name="楕円 796">
            <a:extLst>
              <a:ext uri="{FF2B5EF4-FFF2-40B4-BE49-F238E27FC236}">
                <a16:creationId xmlns:a16="http://schemas.microsoft.com/office/drawing/2014/main" id="{B4764859-997E-2ACD-5CFE-3549A798B2D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8" name="楕円 797">
            <a:extLst>
              <a:ext uri="{FF2B5EF4-FFF2-40B4-BE49-F238E27FC236}">
                <a16:creationId xmlns:a16="http://schemas.microsoft.com/office/drawing/2014/main" id="{3295BB4F-1218-9907-FCB6-914D9823D9A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9" name="楕円 798">
            <a:extLst>
              <a:ext uri="{FF2B5EF4-FFF2-40B4-BE49-F238E27FC236}">
                <a16:creationId xmlns:a16="http://schemas.microsoft.com/office/drawing/2014/main" id="{FF4C457F-8253-8B05-97B7-E2EC8864E51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0" name="楕円 799">
            <a:extLst>
              <a:ext uri="{FF2B5EF4-FFF2-40B4-BE49-F238E27FC236}">
                <a16:creationId xmlns:a16="http://schemas.microsoft.com/office/drawing/2014/main" id="{921DFD99-4B8E-EF90-C6E8-8E39EAFB9F2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1" name="楕円 800">
            <a:extLst>
              <a:ext uri="{FF2B5EF4-FFF2-40B4-BE49-F238E27FC236}">
                <a16:creationId xmlns:a16="http://schemas.microsoft.com/office/drawing/2014/main" id="{994BA157-E49B-F29B-BBF5-000968ADB43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2" name="楕円 801">
            <a:extLst>
              <a:ext uri="{FF2B5EF4-FFF2-40B4-BE49-F238E27FC236}">
                <a16:creationId xmlns:a16="http://schemas.microsoft.com/office/drawing/2014/main" id="{3CF77355-73DB-5CC7-0D88-534906CF1A3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3" name="楕円 802">
            <a:extLst>
              <a:ext uri="{FF2B5EF4-FFF2-40B4-BE49-F238E27FC236}">
                <a16:creationId xmlns:a16="http://schemas.microsoft.com/office/drawing/2014/main" id="{C409861E-E8AD-5BE2-BD62-B06D57F45E88}"/>
              </a:ext>
            </a:extLst>
          </p:cNvPr>
          <p:cNvSpPr/>
          <p:nvPr/>
        </p:nvSpPr>
        <p:spPr>
          <a:xfrm>
            <a:off x="-642697" y="3445409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4" name="楕円 803">
            <a:extLst>
              <a:ext uri="{FF2B5EF4-FFF2-40B4-BE49-F238E27FC236}">
                <a16:creationId xmlns:a16="http://schemas.microsoft.com/office/drawing/2014/main" id="{3D7DAA35-FC1A-DB31-B08C-9C802816D51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5" name="楕円 804">
            <a:extLst>
              <a:ext uri="{FF2B5EF4-FFF2-40B4-BE49-F238E27FC236}">
                <a16:creationId xmlns:a16="http://schemas.microsoft.com/office/drawing/2014/main" id="{D5A32D17-5339-D9A2-7C81-4D11C1BFEFB1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6" name="楕円 805">
            <a:extLst>
              <a:ext uri="{FF2B5EF4-FFF2-40B4-BE49-F238E27FC236}">
                <a16:creationId xmlns:a16="http://schemas.microsoft.com/office/drawing/2014/main" id="{C2D137B1-A0E5-9F7F-9A04-965F1460B36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7" name="楕円 806">
            <a:extLst>
              <a:ext uri="{FF2B5EF4-FFF2-40B4-BE49-F238E27FC236}">
                <a16:creationId xmlns:a16="http://schemas.microsoft.com/office/drawing/2014/main" id="{310E9780-FB8C-34FB-C932-25D230C4EEC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8" name="楕円 807">
            <a:extLst>
              <a:ext uri="{FF2B5EF4-FFF2-40B4-BE49-F238E27FC236}">
                <a16:creationId xmlns:a16="http://schemas.microsoft.com/office/drawing/2014/main" id="{143F619E-215C-CDC7-8DD2-0E18A475B18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9" name="楕円 808">
            <a:extLst>
              <a:ext uri="{FF2B5EF4-FFF2-40B4-BE49-F238E27FC236}">
                <a16:creationId xmlns:a16="http://schemas.microsoft.com/office/drawing/2014/main" id="{D540B0FD-5C08-BBB3-CB94-3D4742E9BE81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0" name="楕円 809">
            <a:extLst>
              <a:ext uri="{FF2B5EF4-FFF2-40B4-BE49-F238E27FC236}">
                <a16:creationId xmlns:a16="http://schemas.microsoft.com/office/drawing/2014/main" id="{372C2E42-43B1-19E5-1E35-35500B355A6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1" name="楕円 810">
            <a:extLst>
              <a:ext uri="{FF2B5EF4-FFF2-40B4-BE49-F238E27FC236}">
                <a16:creationId xmlns:a16="http://schemas.microsoft.com/office/drawing/2014/main" id="{AE703678-C472-7E44-44FA-67A57027016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2" name="楕円 811">
            <a:extLst>
              <a:ext uri="{FF2B5EF4-FFF2-40B4-BE49-F238E27FC236}">
                <a16:creationId xmlns:a16="http://schemas.microsoft.com/office/drawing/2014/main" id="{56299ABB-8851-10B3-AB13-BB377342619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3" name="楕円 812">
            <a:extLst>
              <a:ext uri="{FF2B5EF4-FFF2-40B4-BE49-F238E27FC236}">
                <a16:creationId xmlns:a16="http://schemas.microsoft.com/office/drawing/2014/main" id="{3B2E1C93-736A-D2F9-E5C3-C41A9BA67E4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4" name="楕円 813">
            <a:extLst>
              <a:ext uri="{FF2B5EF4-FFF2-40B4-BE49-F238E27FC236}">
                <a16:creationId xmlns:a16="http://schemas.microsoft.com/office/drawing/2014/main" id="{1BDA4EC8-CF3F-3340-2FD3-C8A87691A7D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5" name="楕円 814">
            <a:extLst>
              <a:ext uri="{FF2B5EF4-FFF2-40B4-BE49-F238E27FC236}">
                <a16:creationId xmlns:a16="http://schemas.microsoft.com/office/drawing/2014/main" id="{E0758D43-E1CC-13DD-2DE1-F5C45C3B389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6" name="楕円 815">
            <a:extLst>
              <a:ext uri="{FF2B5EF4-FFF2-40B4-BE49-F238E27FC236}">
                <a16:creationId xmlns:a16="http://schemas.microsoft.com/office/drawing/2014/main" id="{ECAC1B71-1200-7FAE-1E7E-23547EACF97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7" name="楕円 816">
            <a:extLst>
              <a:ext uri="{FF2B5EF4-FFF2-40B4-BE49-F238E27FC236}">
                <a16:creationId xmlns:a16="http://schemas.microsoft.com/office/drawing/2014/main" id="{5C919E42-639F-DA3E-A938-BF94D7BB45D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8" name="楕円 817">
            <a:extLst>
              <a:ext uri="{FF2B5EF4-FFF2-40B4-BE49-F238E27FC236}">
                <a16:creationId xmlns:a16="http://schemas.microsoft.com/office/drawing/2014/main" id="{CA261709-3FE4-E5D9-28AB-A6C90F37851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9" name="楕円 818">
            <a:extLst>
              <a:ext uri="{FF2B5EF4-FFF2-40B4-BE49-F238E27FC236}">
                <a16:creationId xmlns:a16="http://schemas.microsoft.com/office/drawing/2014/main" id="{3FD519E9-18E1-11D9-2BCD-796AC7E5BA1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0" name="楕円 819">
            <a:extLst>
              <a:ext uri="{FF2B5EF4-FFF2-40B4-BE49-F238E27FC236}">
                <a16:creationId xmlns:a16="http://schemas.microsoft.com/office/drawing/2014/main" id="{6944570F-8B5F-A04A-4BE7-89745CE27F6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1" name="楕円 820">
            <a:extLst>
              <a:ext uri="{FF2B5EF4-FFF2-40B4-BE49-F238E27FC236}">
                <a16:creationId xmlns:a16="http://schemas.microsoft.com/office/drawing/2014/main" id="{225A4C40-A850-7858-87EF-A95077EF19C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2" name="楕円 821">
            <a:extLst>
              <a:ext uri="{FF2B5EF4-FFF2-40B4-BE49-F238E27FC236}">
                <a16:creationId xmlns:a16="http://schemas.microsoft.com/office/drawing/2014/main" id="{05D5F166-6CC6-AA08-1A54-2C84085572F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3" name="楕円 822">
            <a:extLst>
              <a:ext uri="{FF2B5EF4-FFF2-40B4-BE49-F238E27FC236}">
                <a16:creationId xmlns:a16="http://schemas.microsoft.com/office/drawing/2014/main" id="{35F76BBB-E115-E61C-CD2E-EE38BAC2836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4" name="楕円 823">
            <a:extLst>
              <a:ext uri="{FF2B5EF4-FFF2-40B4-BE49-F238E27FC236}">
                <a16:creationId xmlns:a16="http://schemas.microsoft.com/office/drawing/2014/main" id="{35729108-0C23-3956-4F5F-E41F3D5EFC9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楕円 824">
            <a:extLst>
              <a:ext uri="{FF2B5EF4-FFF2-40B4-BE49-F238E27FC236}">
                <a16:creationId xmlns:a16="http://schemas.microsoft.com/office/drawing/2014/main" id="{1C519031-EA8C-CAA4-A380-83AFD1EED6C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楕円 825">
            <a:extLst>
              <a:ext uri="{FF2B5EF4-FFF2-40B4-BE49-F238E27FC236}">
                <a16:creationId xmlns:a16="http://schemas.microsoft.com/office/drawing/2014/main" id="{9BBF8DF0-7979-34D0-2EC7-D4CF3D71C43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楕円 826">
            <a:extLst>
              <a:ext uri="{FF2B5EF4-FFF2-40B4-BE49-F238E27FC236}">
                <a16:creationId xmlns:a16="http://schemas.microsoft.com/office/drawing/2014/main" id="{C5209EA5-57D6-D06C-FC23-AC979F016CA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楕円 827">
            <a:extLst>
              <a:ext uri="{FF2B5EF4-FFF2-40B4-BE49-F238E27FC236}">
                <a16:creationId xmlns:a16="http://schemas.microsoft.com/office/drawing/2014/main" id="{82B7D087-8857-F92B-9D07-0577F5B8D6B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楕円 828">
            <a:extLst>
              <a:ext uri="{FF2B5EF4-FFF2-40B4-BE49-F238E27FC236}">
                <a16:creationId xmlns:a16="http://schemas.microsoft.com/office/drawing/2014/main" id="{3CD55117-23E9-AD27-CE70-845030957F6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0" name="楕円 829">
            <a:extLst>
              <a:ext uri="{FF2B5EF4-FFF2-40B4-BE49-F238E27FC236}">
                <a16:creationId xmlns:a16="http://schemas.microsoft.com/office/drawing/2014/main" id="{AEFC1E3E-FFC0-669D-8CAE-0459BE72A79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楕円 830">
            <a:extLst>
              <a:ext uri="{FF2B5EF4-FFF2-40B4-BE49-F238E27FC236}">
                <a16:creationId xmlns:a16="http://schemas.microsoft.com/office/drawing/2014/main" id="{AA5F8865-6D2D-AC71-1EC8-893208FE4A3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楕円 831">
            <a:extLst>
              <a:ext uri="{FF2B5EF4-FFF2-40B4-BE49-F238E27FC236}">
                <a16:creationId xmlns:a16="http://schemas.microsoft.com/office/drawing/2014/main" id="{48FECC53-2239-48A7-7B6C-EAB1B00C328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楕円 832">
            <a:extLst>
              <a:ext uri="{FF2B5EF4-FFF2-40B4-BE49-F238E27FC236}">
                <a16:creationId xmlns:a16="http://schemas.microsoft.com/office/drawing/2014/main" id="{CB15301C-C785-9721-F865-42EC7857792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楕円 833">
            <a:extLst>
              <a:ext uri="{FF2B5EF4-FFF2-40B4-BE49-F238E27FC236}">
                <a16:creationId xmlns:a16="http://schemas.microsoft.com/office/drawing/2014/main" id="{E2C8F3F1-7168-CC98-396D-5BA7EF53049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楕円 834">
            <a:extLst>
              <a:ext uri="{FF2B5EF4-FFF2-40B4-BE49-F238E27FC236}">
                <a16:creationId xmlns:a16="http://schemas.microsoft.com/office/drawing/2014/main" id="{85AEB984-D814-2E40-9BDF-9E9010FF7D3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6" name="楕円 835">
            <a:extLst>
              <a:ext uri="{FF2B5EF4-FFF2-40B4-BE49-F238E27FC236}">
                <a16:creationId xmlns:a16="http://schemas.microsoft.com/office/drawing/2014/main" id="{BE2B277B-ED31-309B-6CEF-899F982C7BD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7" name="楕円 836">
            <a:extLst>
              <a:ext uri="{FF2B5EF4-FFF2-40B4-BE49-F238E27FC236}">
                <a16:creationId xmlns:a16="http://schemas.microsoft.com/office/drawing/2014/main" id="{574E5AAC-8045-B569-A469-24A308F30F7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8" name="楕円 837">
            <a:extLst>
              <a:ext uri="{FF2B5EF4-FFF2-40B4-BE49-F238E27FC236}">
                <a16:creationId xmlns:a16="http://schemas.microsoft.com/office/drawing/2014/main" id="{F6C8ADE2-7A05-B4B9-2902-66F643EB483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9" name="楕円 838">
            <a:extLst>
              <a:ext uri="{FF2B5EF4-FFF2-40B4-BE49-F238E27FC236}">
                <a16:creationId xmlns:a16="http://schemas.microsoft.com/office/drawing/2014/main" id="{B62BC5B9-E966-38F4-1178-C07F1F8A8A3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0" name="楕円 839">
            <a:extLst>
              <a:ext uri="{FF2B5EF4-FFF2-40B4-BE49-F238E27FC236}">
                <a16:creationId xmlns:a16="http://schemas.microsoft.com/office/drawing/2014/main" id="{9278E168-1925-7021-D5DC-974621FF9CCA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1" name="楕円 840">
            <a:extLst>
              <a:ext uri="{FF2B5EF4-FFF2-40B4-BE49-F238E27FC236}">
                <a16:creationId xmlns:a16="http://schemas.microsoft.com/office/drawing/2014/main" id="{CD182DAF-14C7-6720-5F15-C0A27C73E4D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2" name="楕円 841">
            <a:extLst>
              <a:ext uri="{FF2B5EF4-FFF2-40B4-BE49-F238E27FC236}">
                <a16:creationId xmlns:a16="http://schemas.microsoft.com/office/drawing/2014/main" id="{F06007FB-368A-7C3F-ECCF-C5A653AE182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3" name="楕円 842">
            <a:extLst>
              <a:ext uri="{FF2B5EF4-FFF2-40B4-BE49-F238E27FC236}">
                <a16:creationId xmlns:a16="http://schemas.microsoft.com/office/drawing/2014/main" id="{BD284BF1-D6C5-4063-F203-7756310E99C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4" name="楕円 843">
            <a:extLst>
              <a:ext uri="{FF2B5EF4-FFF2-40B4-BE49-F238E27FC236}">
                <a16:creationId xmlns:a16="http://schemas.microsoft.com/office/drawing/2014/main" id="{B54B3E5F-B887-1993-82D7-BA32FD68DF6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5" name="楕円 844">
            <a:extLst>
              <a:ext uri="{FF2B5EF4-FFF2-40B4-BE49-F238E27FC236}">
                <a16:creationId xmlns:a16="http://schemas.microsoft.com/office/drawing/2014/main" id="{159888CB-1ACB-D2CC-E0F7-22E934DBB03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6" name="楕円 845">
            <a:extLst>
              <a:ext uri="{FF2B5EF4-FFF2-40B4-BE49-F238E27FC236}">
                <a16:creationId xmlns:a16="http://schemas.microsoft.com/office/drawing/2014/main" id="{9F30F908-1057-7D78-029A-0A72FC153A9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7" name="楕円 846">
            <a:extLst>
              <a:ext uri="{FF2B5EF4-FFF2-40B4-BE49-F238E27FC236}">
                <a16:creationId xmlns:a16="http://schemas.microsoft.com/office/drawing/2014/main" id="{6CC9E659-947A-A188-78ED-62EE0F851B7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8" name="楕円 847">
            <a:extLst>
              <a:ext uri="{FF2B5EF4-FFF2-40B4-BE49-F238E27FC236}">
                <a16:creationId xmlns:a16="http://schemas.microsoft.com/office/drawing/2014/main" id="{731E3DEC-BA6E-78EC-E26A-EF7F5FC71D3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9" name="楕円 848">
            <a:extLst>
              <a:ext uri="{FF2B5EF4-FFF2-40B4-BE49-F238E27FC236}">
                <a16:creationId xmlns:a16="http://schemas.microsoft.com/office/drawing/2014/main" id="{A4F33525-C323-3B4C-71DE-94547B40A8C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0" name="楕円 849">
            <a:extLst>
              <a:ext uri="{FF2B5EF4-FFF2-40B4-BE49-F238E27FC236}">
                <a16:creationId xmlns:a16="http://schemas.microsoft.com/office/drawing/2014/main" id="{B67DAA96-4135-D236-F20A-1F33CAED757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1" name="楕円 850">
            <a:extLst>
              <a:ext uri="{FF2B5EF4-FFF2-40B4-BE49-F238E27FC236}">
                <a16:creationId xmlns:a16="http://schemas.microsoft.com/office/drawing/2014/main" id="{FE7FE38E-76AD-71CE-A48E-B39ECB93D74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2" name="楕円 851">
            <a:extLst>
              <a:ext uri="{FF2B5EF4-FFF2-40B4-BE49-F238E27FC236}">
                <a16:creationId xmlns:a16="http://schemas.microsoft.com/office/drawing/2014/main" id="{CF76FBFF-1744-580D-8B18-1115ACB45FA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3" name="楕円 852">
            <a:extLst>
              <a:ext uri="{FF2B5EF4-FFF2-40B4-BE49-F238E27FC236}">
                <a16:creationId xmlns:a16="http://schemas.microsoft.com/office/drawing/2014/main" id="{C8972009-0570-078A-9447-24483E864CB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4" name="楕円 853">
            <a:extLst>
              <a:ext uri="{FF2B5EF4-FFF2-40B4-BE49-F238E27FC236}">
                <a16:creationId xmlns:a16="http://schemas.microsoft.com/office/drawing/2014/main" id="{E2BBC441-206C-AC89-E3B9-34C46AE3E11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5" name="楕円 854">
            <a:extLst>
              <a:ext uri="{FF2B5EF4-FFF2-40B4-BE49-F238E27FC236}">
                <a16:creationId xmlns:a16="http://schemas.microsoft.com/office/drawing/2014/main" id="{9B9E6156-02B4-AFE4-6B89-5D15DE68164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6" name="楕円 855">
            <a:extLst>
              <a:ext uri="{FF2B5EF4-FFF2-40B4-BE49-F238E27FC236}">
                <a16:creationId xmlns:a16="http://schemas.microsoft.com/office/drawing/2014/main" id="{9C847611-FBA7-D876-EB4A-12E18CF6C00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7" name="楕円 856">
            <a:extLst>
              <a:ext uri="{FF2B5EF4-FFF2-40B4-BE49-F238E27FC236}">
                <a16:creationId xmlns:a16="http://schemas.microsoft.com/office/drawing/2014/main" id="{979785A0-DE8A-B59E-F5A0-6A8C099E92F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8" name="楕円 857">
            <a:extLst>
              <a:ext uri="{FF2B5EF4-FFF2-40B4-BE49-F238E27FC236}">
                <a16:creationId xmlns:a16="http://schemas.microsoft.com/office/drawing/2014/main" id="{13DC0CE4-344E-38FA-8DC0-3C239D079B5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9" name="楕円 858">
            <a:extLst>
              <a:ext uri="{FF2B5EF4-FFF2-40B4-BE49-F238E27FC236}">
                <a16:creationId xmlns:a16="http://schemas.microsoft.com/office/drawing/2014/main" id="{7BC411E7-495D-FA4A-04DD-98F1D3E9CCD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0" name="楕円 859">
            <a:extLst>
              <a:ext uri="{FF2B5EF4-FFF2-40B4-BE49-F238E27FC236}">
                <a16:creationId xmlns:a16="http://schemas.microsoft.com/office/drawing/2014/main" id="{D6FC06DE-6CEF-0EF3-873A-DB98068255D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1" name="楕円 860">
            <a:extLst>
              <a:ext uri="{FF2B5EF4-FFF2-40B4-BE49-F238E27FC236}">
                <a16:creationId xmlns:a16="http://schemas.microsoft.com/office/drawing/2014/main" id="{52384666-9B85-E24E-7AE6-40DB20E957F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2" name="楕円 861">
            <a:extLst>
              <a:ext uri="{FF2B5EF4-FFF2-40B4-BE49-F238E27FC236}">
                <a16:creationId xmlns:a16="http://schemas.microsoft.com/office/drawing/2014/main" id="{9A21C8FE-558C-4C8A-7662-1BA4FCD3B7C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3" name="楕円 862">
            <a:extLst>
              <a:ext uri="{FF2B5EF4-FFF2-40B4-BE49-F238E27FC236}">
                <a16:creationId xmlns:a16="http://schemas.microsoft.com/office/drawing/2014/main" id="{F45F2854-016B-077B-4280-F0ADB6769CA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4" name="楕円 863">
            <a:extLst>
              <a:ext uri="{FF2B5EF4-FFF2-40B4-BE49-F238E27FC236}">
                <a16:creationId xmlns:a16="http://schemas.microsoft.com/office/drawing/2014/main" id="{717CAAE8-8C90-49DD-16F8-85BBDF5539E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5" name="楕円 864">
            <a:extLst>
              <a:ext uri="{FF2B5EF4-FFF2-40B4-BE49-F238E27FC236}">
                <a16:creationId xmlns:a16="http://schemas.microsoft.com/office/drawing/2014/main" id="{872BD613-3BDB-1306-FE99-C395EBE3C48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6" name="楕円 865">
            <a:extLst>
              <a:ext uri="{FF2B5EF4-FFF2-40B4-BE49-F238E27FC236}">
                <a16:creationId xmlns:a16="http://schemas.microsoft.com/office/drawing/2014/main" id="{C726550E-B7D0-2976-D628-DCB6C333307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7" name="楕円 866">
            <a:extLst>
              <a:ext uri="{FF2B5EF4-FFF2-40B4-BE49-F238E27FC236}">
                <a16:creationId xmlns:a16="http://schemas.microsoft.com/office/drawing/2014/main" id="{50DD6685-59CB-CFE6-8A2A-2D4AE1AD608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8" name="楕円 867">
            <a:extLst>
              <a:ext uri="{FF2B5EF4-FFF2-40B4-BE49-F238E27FC236}">
                <a16:creationId xmlns:a16="http://schemas.microsoft.com/office/drawing/2014/main" id="{01740468-10CE-74A5-3707-11EF9BEBC15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9" name="楕円 868">
            <a:extLst>
              <a:ext uri="{FF2B5EF4-FFF2-40B4-BE49-F238E27FC236}">
                <a16:creationId xmlns:a16="http://schemas.microsoft.com/office/drawing/2014/main" id="{391EDCA6-1089-1267-136A-EAFE3FDEA05D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0" name="楕円 869">
            <a:extLst>
              <a:ext uri="{FF2B5EF4-FFF2-40B4-BE49-F238E27FC236}">
                <a16:creationId xmlns:a16="http://schemas.microsoft.com/office/drawing/2014/main" id="{DE0E6B9C-F382-6920-F7DD-A6F408510B0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1" name="楕円 870">
            <a:extLst>
              <a:ext uri="{FF2B5EF4-FFF2-40B4-BE49-F238E27FC236}">
                <a16:creationId xmlns:a16="http://schemas.microsoft.com/office/drawing/2014/main" id="{FF282F6A-614F-DCF6-5592-13ECF0FB563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2" name="楕円 871">
            <a:extLst>
              <a:ext uri="{FF2B5EF4-FFF2-40B4-BE49-F238E27FC236}">
                <a16:creationId xmlns:a16="http://schemas.microsoft.com/office/drawing/2014/main" id="{6ECF0AB0-0F29-48B9-CC6F-86986B177E4B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3" name="楕円 872">
            <a:extLst>
              <a:ext uri="{FF2B5EF4-FFF2-40B4-BE49-F238E27FC236}">
                <a16:creationId xmlns:a16="http://schemas.microsoft.com/office/drawing/2014/main" id="{414018C8-9191-FF7C-E80C-42B6AD4DA95C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4" name="楕円 873">
            <a:extLst>
              <a:ext uri="{FF2B5EF4-FFF2-40B4-BE49-F238E27FC236}">
                <a16:creationId xmlns:a16="http://schemas.microsoft.com/office/drawing/2014/main" id="{5FEAB97B-1E56-EBF6-B2F5-0D36F67E169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5" name="楕円 874">
            <a:extLst>
              <a:ext uri="{FF2B5EF4-FFF2-40B4-BE49-F238E27FC236}">
                <a16:creationId xmlns:a16="http://schemas.microsoft.com/office/drawing/2014/main" id="{E3985605-CC97-62CE-32B3-4C0083AEEE3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6" name="楕円 875">
            <a:extLst>
              <a:ext uri="{FF2B5EF4-FFF2-40B4-BE49-F238E27FC236}">
                <a16:creationId xmlns:a16="http://schemas.microsoft.com/office/drawing/2014/main" id="{B60EA462-95B4-4744-C02F-A5628C65C3D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7" name="楕円 876">
            <a:extLst>
              <a:ext uri="{FF2B5EF4-FFF2-40B4-BE49-F238E27FC236}">
                <a16:creationId xmlns:a16="http://schemas.microsoft.com/office/drawing/2014/main" id="{47654765-0AD6-218E-4AB4-D23E16BD01B3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8" name="楕円 877">
            <a:extLst>
              <a:ext uri="{FF2B5EF4-FFF2-40B4-BE49-F238E27FC236}">
                <a16:creationId xmlns:a16="http://schemas.microsoft.com/office/drawing/2014/main" id="{9C0D7BB9-0052-0E8F-55F6-01314176238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9" name="楕円 878">
            <a:extLst>
              <a:ext uri="{FF2B5EF4-FFF2-40B4-BE49-F238E27FC236}">
                <a16:creationId xmlns:a16="http://schemas.microsoft.com/office/drawing/2014/main" id="{E7E1D9F2-E340-6D57-710E-BBE8018ECA7F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0" name="楕円 879">
            <a:extLst>
              <a:ext uri="{FF2B5EF4-FFF2-40B4-BE49-F238E27FC236}">
                <a16:creationId xmlns:a16="http://schemas.microsoft.com/office/drawing/2014/main" id="{162CB271-EC92-C03B-D1AC-C58A3E1070E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1" name="楕円 880">
            <a:extLst>
              <a:ext uri="{FF2B5EF4-FFF2-40B4-BE49-F238E27FC236}">
                <a16:creationId xmlns:a16="http://schemas.microsoft.com/office/drawing/2014/main" id="{2430C2F0-1A5B-8CAE-EE1C-1DDF8B0AA16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2" name="楕円 881">
            <a:extLst>
              <a:ext uri="{FF2B5EF4-FFF2-40B4-BE49-F238E27FC236}">
                <a16:creationId xmlns:a16="http://schemas.microsoft.com/office/drawing/2014/main" id="{4E4C994C-4719-C808-9F04-251B619C7CB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3" name="楕円 882">
            <a:extLst>
              <a:ext uri="{FF2B5EF4-FFF2-40B4-BE49-F238E27FC236}">
                <a16:creationId xmlns:a16="http://schemas.microsoft.com/office/drawing/2014/main" id="{A61B7F21-36BE-55BC-C25B-F220055C252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4" name="楕円 883">
            <a:extLst>
              <a:ext uri="{FF2B5EF4-FFF2-40B4-BE49-F238E27FC236}">
                <a16:creationId xmlns:a16="http://schemas.microsoft.com/office/drawing/2014/main" id="{D6BE43B6-2DF4-43DB-C737-892FF9A219B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5" name="楕円 884">
            <a:extLst>
              <a:ext uri="{FF2B5EF4-FFF2-40B4-BE49-F238E27FC236}">
                <a16:creationId xmlns:a16="http://schemas.microsoft.com/office/drawing/2014/main" id="{3774FB9B-5AB1-A68A-27E2-8D2E9511CCE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6" name="楕円 885">
            <a:extLst>
              <a:ext uri="{FF2B5EF4-FFF2-40B4-BE49-F238E27FC236}">
                <a16:creationId xmlns:a16="http://schemas.microsoft.com/office/drawing/2014/main" id="{557C84DF-8256-1E2C-DF7F-3F82F409E7B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7" name="楕円 886">
            <a:extLst>
              <a:ext uri="{FF2B5EF4-FFF2-40B4-BE49-F238E27FC236}">
                <a16:creationId xmlns:a16="http://schemas.microsoft.com/office/drawing/2014/main" id="{6603F31D-C562-ACC1-3D9A-270FCA99A86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8" name="楕円 887">
            <a:extLst>
              <a:ext uri="{FF2B5EF4-FFF2-40B4-BE49-F238E27FC236}">
                <a16:creationId xmlns:a16="http://schemas.microsoft.com/office/drawing/2014/main" id="{0B69FD0A-C4E6-1E2F-5538-CC88FA7A496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9" name="楕円 888">
            <a:extLst>
              <a:ext uri="{FF2B5EF4-FFF2-40B4-BE49-F238E27FC236}">
                <a16:creationId xmlns:a16="http://schemas.microsoft.com/office/drawing/2014/main" id="{088AE4CA-0276-7D83-A16E-13C90329B60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0" name="楕円 889">
            <a:extLst>
              <a:ext uri="{FF2B5EF4-FFF2-40B4-BE49-F238E27FC236}">
                <a16:creationId xmlns:a16="http://schemas.microsoft.com/office/drawing/2014/main" id="{DD257384-A0EA-3D67-5DE4-898F0F46497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1" name="楕円 890">
            <a:extLst>
              <a:ext uri="{FF2B5EF4-FFF2-40B4-BE49-F238E27FC236}">
                <a16:creationId xmlns:a16="http://schemas.microsoft.com/office/drawing/2014/main" id="{95E302D1-53CF-CF65-0111-11ECFD2AA5D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2" name="楕円 891">
            <a:extLst>
              <a:ext uri="{FF2B5EF4-FFF2-40B4-BE49-F238E27FC236}">
                <a16:creationId xmlns:a16="http://schemas.microsoft.com/office/drawing/2014/main" id="{F556E23D-F7C5-1E39-82C5-21B19D834AD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3" name="楕円 892">
            <a:extLst>
              <a:ext uri="{FF2B5EF4-FFF2-40B4-BE49-F238E27FC236}">
                <a16:creationId xmlns:a16="http://schemas.microsoft.com/office/drawing/2014/main" id="{ABF21696-2CA5-BE52-6F83-7AFC761FF07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4" name="楕円 893">
            <a:extLst>
              <a:ext uri="{FF2B5EF4-FFF2-40B4-BE49-F238E27FC236}">
                <a16:creationId xmlns:a16="http://schemas.microsoft.com/office/drawing/2014/main" id="{405F3232-FEAD-A569-C738-4BD2DCCF78C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5" name="楕円 894">
            <a:extLst>
              <a:ext uri="{FF2B5EF4-FFF2-40B4-BE49-F238E27FC236}">
                <a16:creationId xmlns:a16="http://schemas.microsoft.com/office/drawing/2014/main" id="{CEB4716B-D26C-3637-1B84-51FC13902BF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6" name="楕円 895">
            <a:extLst>
              <a:ext uri="{FF2B5EF4-FFF2-40B4-BE49-F238E27FC236}">
                <a16:creationId xmlns:a16="http://schemas.microsoft.com/office/drawing/2014/main" id="{8219DDAB-6CB3-A42D-7A9A-EC329FD59D0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7" name="楕円 896">
            <a:extLst>
              <a:ext uri="{FF2B5EF4-FFF2-40B4-BE49-F238E27FC236}">
                <a16:creationId xmlns:a16="http://schemas.microsoft.com/office/drawing/2014/main" id="{DEEAF947-B870-0960-63A5-AA510E86D7A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8" name="楕円 897">
            <a:extLst>
              <a:ext uri="{FF2B5EF4-FFF2-40B4-BE49-F238E27FC236}">
                <a16:creationId xmlns:a16="http://schemas.microsoft.com/office/drawing/2014/main" id="{35E7C2B3-CBB0-4BB5-5713-BF6CCB296D1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9" name="楕円 898">
            <a:extLst>
              <a:ext uri="{FF2B5EF4-FFF2-40B4-BE49-F238E27FC236}">
                <a16:creationId xmlns:a16="http://schemas.microsoft.com/office/drawing/2014/main" id="{F0460C11-12CB-3A3D-63B0-4B7F1EE53C6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0" name="楕円 899">
            <a:extLst>
              <a:ext uri="{FF2B5EF4-FFF2-40B4-BE49-F238E27FC236}">
                <a16:creationId xmlns:a16="http://schemas.microsoft.com/office/drawing/2014/main" id="{6D6940D1-FF09-9682-B02E-F7920C9F5CA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1" name="楕円 900">
            <a:extLst>
              <a:ext uri="{FF2B5EF4-FFF2-40B4-BE49-F238E27FC236}">
                <a16:creationId xmlns:a16="http://schemas.microsoft.com/office/drawing/2014/main" id="{2FE94503-6A2E-24A8-DC78-322540B53CB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2" name="楕円 901">
            <a:extLst>
              <a:ext uri="{FF2B5EF4-FFF2-40B4-BE49-F238E27FC236}">
                <a16:creationId xmlns:a16="http://schemas.microsoft.com/office/drawing/2014/main" id="{9CBF8C55-AE33-51DC-4BD2-E812394DDD3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3" name="楕円 902">
            <a:extLst>
              <a:ext uri="{FF2B5EF4-FFF2-40B4-BE49-F238E27FC236}">
                <a16:creationId xmlns:a16="http://schemas.microsoft.com/office/drawing/2014/main" id="{4FDF179A-D7D5-0A03-44FC-F07571B16703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4" name="楕円 903">
            <a:extLst>
              <a:ext uri="{FF2B5EF4-FFF2-40B4-BE49-F238E27FC236}">
                <a16:creationId xmlns:a16="http://schemas.microsoft.com/office/drawing/2014/main" id="{43FCE56F-9CB7-DE86-E63D-05DB6C763D0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5" name="楕円 904">
            <a:extLst>
              <a:ext uri="{FF2B5EF4-FFF2-40B4-BE49-F238E27FC236}">
                <a16:creationId xmlns:a16="http://schemas.microsoft.com/office/drawing/2014/main" id="{711CA98A-AA9E-4CA9-A52D-CAFD1F864E9C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6" name="楕円 905">
            <a:extLst>
              <a:ext uri="{FF2B5EF4-FFF2-40B4-BE49-F238E27FC236}">
                <a16:creationId xmlns:a16="http://schemas.microsoft.com/office/drawing/2014/main" id="{AED690D0-07CC-FF01-3771-D5FA8854DF3C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7" name="楕円 906">
            <a:extLst>
              <a:ext uri="{FF2B5EF4-FFF2-40B4-BE49-F238E27FC236}">
                <a16:creationId xmlns:a16="http://schemas.microsoft.com/office/drawing/2014/main" id="{A89B71DE-D038-E554-C2E4-9607BE58011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8" name="楕円 907">
            <a:extLst>
              <a:ext uri="{FF2B5EF4-FFF2-40B4-BE49-F238E27FC236}">
                <a16:creationId xmlns:a16="http://schemas.microsoft.com/office/drawing/2014/main" id="{496BECCB-AFC5-FB43-0CD4-4EB6DBDE230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9" name="楕円 908">
            <a:extLst>
              <a:ext uri="{FF2B5EF4-FFF2-40B4-BE49-F238E27FC236}">
                <a16:creationId xmlns:a16="http://schemas.microsoft.com/office/drawing/2014/main" id="{E9350E4B-F5AB-3292-A0C6-56FEA3BDA98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0" name="楕円 909">
            <a:extLst>
              <a:ext uri="{FF2B5EF4-FFF2-40B4-BE49-F238E27FC236}">
                <a16:creationId xmlns:a16="http://schemas.microsoft.com/office/drawing/2014/main" id="{C96D6D9C-F6BB-DD08-AEBF-51D2DB6EDE2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1" name="楕円 910">
            <a:extLst>
              <a:ext uri="{FF2B5EF4-FFF2-40B4-BE49-F238E27FC236}">
                <a16:creationId xmlns:a16="http://schemas.microsoft.com/office/drawing/2014/main" id="{53DE6498-A9CC-0460-456B-8B00E01AFE8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2" name="楕円 911">
            <a:extLst>
              <a:ext uri="{FF2B5EF4-FFF2-40B4-BE49-F238E27FC236}">
                <a16:creationId xmlns:a16="http://schemas.microsoft.com/office/drawing/2014/main" id="{582B7E7A-23E9-AB16-D907-1881F5BEB24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3" name="楕円 912">
            <a:extLst>
              <a:ext uri="{FF2B5EF4-FFF2-40B4-BE49-F238E27FC236}">
                <a16:creationId xmlns:a16="http://schemas.microsoft.com/office/drawing/2014/main" id="{5EC7DB72-7DCA-07A8-FC55-0AE5510CBEE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4" name="楕円 913">
            <a:extLst>
              <a:ext uri="{FF2B5EF4-FFF2-40B4-BE49-F238E27FC236}">
                <a16:creationId xmlns:a16="http://schemas.microsoft.com/office/drawing/2014/main" id="{0E0EC0F9-7B0A-3CC7-E0E2-10BD31B8D4F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5" name="楕円 914">
            <a:extLst>
              <a:ext uri="{FF2B5EF4-FFF2-40B4-BE49-F238E27FC236}">
                <a16:creationId xmlns:a16="http://schemas.microsoft.com/office/drawing/2014/main" id="{D54069B6-C73F-F040-6EBE-C30201C9865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6" name="楕円 915">
            <a:extLst>
              <a:ext uri="{FF2B5EF4-FFF2-40B4-BE49-F238E27FC236}">
                <a16:creationId xmlns:a16="http://schemas.microsoft.com/office/drawing/2014/main" id="{C236858D-519E-68A4-35DB-A9A6084C1BC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7" name="楕円 916">
            <a:extLst>
              <a:ext uri="{FF2B5EF4-FFF2-40B4-BE49-F238E27FC236}">
                <a16:creationId xmlns:a16="http://schemas.microsoft.com/office/drawing/2014/main" id="{118C0854-C016-3309-E5BA-3A465ABB44C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8" name="楕円 917">
            <a:extLst>
              <a:ext uri="{FF2B5EF4-FFF2-40B4-BE49-F238E27FC236}">
                <a16:creationId xmlns:a16="http://schemas.microsoft.com/office/drawing/2014/main" id="{2228E63E-C625-B513-545E-AED27BDCBC1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9" name="楕円 918">
            <a:extLst>
              <a:ext uri="{FF2B5EF4-FFF2-40B4-BE49-F238E27FC236}">
                <a16:creationId xmlns:a16="http://schemas.microsoft.com/office/drawing/2014/main" id="{6F177851-C0AF-DA6B-DE06-F272B825EFF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0" name="楕円 919">
            <a:extLst>
              <a:ext uri="{FF2B5EF4-FFF2-40B4-BE49-F238E27FC236}">
                <a16:creationId xmlns:a16="http://schemas.microsoft.com/office/drawing/2014/main" id="{221FAB94-EC68-A11F-C654-6A28AD66A7F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1" name="楕円 920">
            <a:extLst>
              <a:ext uri="{FF2B5EF4-FFF2-40B4-BE49-F238E27FC236}">
                <a16:creationId xmlns:a16="http://schemas.microsoft.com/office/drawing/2014/main" id="{000890D3-30CF-0CA8-7635-62F4C9FB024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2" name="楕円 921">
            <a:extLst>
              <a:ext uri="{FF2B5EF4-FFF2-40B4-BE49-F238E27FC236}">
                <a16:creationId xmlns:a16="http://schemas.microsoft.com/office/drawing/2014/main" id="{ABA4076E-6824-92EC-36B5-6B2ACD4E1BF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3" name="楕円 922">
            <a:extLst>
              <a:ext uri="{FF2B5EF4-FFF2-40B4-BE49-F238E27FC236}">
                <a16:creationId xmlns:a16="http://schemas.microsoft.com/office/drawing/2014/main" id="{5B6E21EB-FC11-8DC7-B4A1-F7C22028B40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4" name="楕円 923">
            <a:extLst>
              <a:ext uri="{FF2B5EF4-FFF2-40B4-BE49-F238E27FC236}">
                <a16:creationId xmlns:a16="http://schemas.microsoft.com/office/drawing/2014/main" id="{5A2FFE75-DF30-A6C9-6306-95F237BA71F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5" name="楕円 924">
            <a:extLst>
              <a:ext uri="{FF2B5EF4-FFF2-40B4-BE49-F238E27FC236}">
                <a16:creationId xmlns:a16="http://schemas.microsoft.com/office/drawing/2014/main" id="{3FFC5E3D-11E6-567A-55D1-94876E3C7B5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6" name="楕円 925">
            <a:extLst>
              <a:ext uri="{FF2B5EF4-FFF2-40B4-BE49-F238E27FC236}">
                <a16:creationId xmlns:a16="http://schemas.microsoft.com/office/drawing/2014/main" id="{19193AC5-EA84-F3FC-5F8A-5AC97FDAA56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7" name="楕円 926">
            <a:extLst>
              <a:ext uri="{FF2B5EF4-FFF2-40B4-BE49-F238E27FC236}">
                <a16:creationId xmlns:a16="http://schemas.microsoft.com/office/drawing/2014/main" id="{42A9B536-F5CD-089C-AD2C-78B14C845F3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8" name="楕円 927">
            <a:extLst>
              <a:ext uri="{FF2B5EF4-FFF2-40B4-BE49-F238E27FC236}">
                <a16:creationId xmlns:a16="http://schemas.microsoft.com/office/drawing/2014/main" id="{0A966CB3-B3F2-D404-06AF-6CAD601BEE1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9" name="楕円 928">
            <a:extLst>
              <a:ext uri="{FF2B5EF4-FFF2-40B4-BE49-F238E27FC236}">
                <a16:creationId xmlns:a16="http://schemas.microsoft.com/office/drawing/2014/main" id="{8DB87057-FBAB-7501-8ECE-3BDA557C0A7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0" name="楕円 929">
            <a:extLst>
              <a:ext uri="{FF2B5EF4-FFF2-40B4-BE49-F238E27FC236}">
                <a16:creationId xmlns:a16="http://schemas.microsoft.com/office/drawing/2014/main" id="{3A095E50-A9FC-8525-9803-7BA45BB18F6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1" name="四角形: 角を丸くする 930">
            <a:extLst>
              <a:ext uri="{FF2B5EF4-FFF2-40B4-BE49-F238E27FC236}">
                <a16:creationId xmlns:a16="http://schemas.microsoft.com/office/drawing/2014/main" id="{13019294-C880-91D7-C0AD-0BA8BEA95F9E}"/>
              </a:ext>
            </a:extLst>
          </p:cNvPr>
          <p:cNvSpPr/>
          <p:nvPr/>
        </p:nvSpPr>
        <p:spPr>
          <a:xfrm>
            <a:off x="-1563507" y="2639814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00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静まり返っている</a:t>
            </a:r>
          </a:p>
        </p:txBody>
      </p:sp>
      <p:sp>
        <p:nvSpPr>
          <p:cNvPr id="932" name="四角形: 角を丸くする 931">
            <a:extLst>
              <a:ext uri="{FF2B5EF4-FFF2-40B4-BE49-F238E27FC236}">
                <a16:creationId xmlns:a16="http://schemas.microsoft.com/office/drawing/2014/main" id="{D150F441-8B90-0012-C20C-BF9EA0839754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3" name="四角形: 角を丸くする 932">
            <a:extLst>
              <a:ext uri="{FF2B5EF4-FFF2-40B4-BE49-F238E27FC236}">
                <a16:creationId xmlns:a16="http://schemas.microsoft.com/office/drawing/2014/main" id="{3CBCB643-4AA9-4ED4-D08F-FEAE542496BD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4" name="四角形: 角を丸くする 933">
            <a:extLst>
              <a:ext uri="{FF2B5EF4-FFF2-40B4-BE49-F238E27FC236}">
                <a16:creationId xmlns:a16="http://schemas.microsoft.com/office/drawing/2014/main" id="{C403F09C-F2C4-0D77-C1A0-AD1E2C2EA61F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5" name="四角形: 角を丸くする 934">
            <a:extLst>
              <a:ext uri="{FF2B5EF4-FFF2-40B4-BE49-F238E27FC236}">
                <a16:creationId xmlns:a16="http://schemas.microsoft.com/office/drawing/2014/main" id="{C6D7B293-3BE1-41E6-2CE2-C71777927C99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6" name="四角形: 角を丸くする 935">
            <a:extLst>
              <a:ext uri="{FF2B5EF4-FFF2-40B4-BE49-F238E27FC236}">
                <a16:creationId xmlns:a16="http://schemas.microsoft.com/office/drawing/2014/main" id="{6E0344CD-8869-50DE-F2F7-74C8C5DFCE9D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cxnSp>
        <p:nvCxnSpPr>
          <p:cNvPr id="937" name="直線矢印コネクタ 936">
            <a:extLst>
              <a:ext uri="{FF2B5EF4-FFF2-40B4-BE49-F238E27FC236}">
                <a16:creationId xmlns:a16="http://schemas.microsoft.com/office/drawing/2014/main" id="{6CEFEEC6-F0E2-4739-74B5-426D7388B0AE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8" name="直線矢印コネクタ 937">
            <a:extLst>
              <a:ext uri="{FF2B5EF4-FFF2-40B4-BE49-F238E27FC236}">
                <a16:creationId xmlns:a16="http://schemas.microsoft.com/office/drawing/2014/main" id="{CB93C264-E118-CF18-A76E-7E8908DB2DAB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9" name="直線矢印コネクタ 938">
            <a:extLst>
              <a:ext uri="{FF2B5EF4-FFF2-40B4-BE49-F238E27FC236}">
                <a16:creationId xmlns:a16="http://schemas.microsoft.com/office/drawing/2014/main" id="{7674C8E1-7BB4-94BA-BF57-75A9A518D1AB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0" name="直線矢印コネクタ 939">
            <a:extLst>
              <a:ext uri="{FF2B5EF4-FFF2-40B4-BE49-F238E27FC236}">
                <a16:creationId xmlns:a16="http://schemas.microsoft.com/office/drawing/2014/main" id="{D21FAA99-2ED8-0E77-4697-99DE93F0202B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1" name="直線矢印コネクタ 940">
            <a:extLst>
              <a:ext uri="{FF2B5EF4-FFF2-40B4-BE49-F238E27FC236}">
                <a16:creationId xmlns:a16="http://schemas.microsoft.com/office/drawing/2014/main" id="{E7762674-288F-617A-1856-BA26EB48A103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2" name="直線矢印コネクタ 941">
            <a:extLst>
              <a:ext uri="{FF2B5EF4-FFF2-40B4-BE49-F238E27FC236}">
                <a16:creationId xmlns:a16="http://schemas.microsoft.com/office/drawing/2014/main" id="{2F3D7701-428B-5981-C894-B3A278815BF1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3" name="直線矢印コネクタ 942">
            <a:extLst>
              <a:ext uri="{FF2B5EF4-FFF2-40B4-BE49-F238E27FC236}">
                <a16:creationId xmlns:a16="http://schemas.microsoft.com/office/drawing/2014/main" id="{B402E414-4CF3-66F3-099C-CCC02BF0FC69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4" name="直線矢印コネクタ 943">
            <a:extLst>
              <a:ext uri="{FF2B5EF4-FFF2-40B4-BE49-F238E27FC236}">
                <a16:creationId xmlns:a16="http://schemas.microsoft.com/office/drawing/2014/main" id="{2780E158-C2A6-F3CC-DB99-17F2C0BE35EB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5" name="直線矢印コネクタ 944">
            <a:extLst>
              <a:ext uri="{FF2B5EF4-FFF2-40B4-BE49-F238E27FC236}">
                <a16:creationId xmlns:a16="http://schemas.microsoft.com/office/drawing/2014/main" id="{CF94B3CD-2C4C-0D9C-1DE2-2536F94E1DA1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6" name="直線矢印コネクタ 945">
            <a:extLst>
              <a:ext uri="{FF2B5EF4-FFF2-40B4-BE49-F238E27FC236}">
                <a16:creationId xmlns:a16="http://schemas.microsoft.com/office/drawing/2014/main" id="{935EFD14-22E6-B665-CD8B-96822CBB79E9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7" name="直線矢印コネクタ 946">
            <a:extLst>
              <a:ext uri="{FF2B5EF4-FFF2-40B4-BE49-F238E27FC236}">
                <a16:creationId xmlns:a16="http://schemas.microsoft.com/office/drawing/2014/main" id="{39755EAE-F1B7-2E6F-9A79-1F07C0356532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8" name="直線矢印コネクタ 947">
            <a:extLst>
              <a:ext uri="{FF2B5EF4-FFF2-40B4-BE49-F238E27FC236}">
                <a16:creationId xmlns:a16="http://schemas.microsoft.com/office/drawing/2014/main" id="{483A9781-2A3A-D9AE-A04D-295A5E37A52E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9" name="直線矢印コネクタ 948">
            <a:extLst>
              <a:ext uri="{FF2B5EF4-FFF2-40B4-BE49-F238E27FC236}">
                <a16:creationId xmlns:a16="http://schemas.microsoft.com/office/drawing/2014/main" id="{A05CDBD1-FE37-30CB-1EE0-BF5E35527078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0" name="直線矢印コネクタ 949">
            <a:extLst>
              <a:ext uri="{FF2B5EF4-FFF2-40B4-BE49-F238E27FC236}">
                <a16:creationId xmlns:a16="http://schemas.microsoft.com/office/drawing/2014/main" id="{74D3054A-2FE8-BD0E-5C7A-AF25756B0F44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1" name="直線矢印コネクタ 950">
            <a:extLst>
              <a:ext uri="{FF2B5EF4-FFF2-40B4-BE49-F238E27FC236}">
                <a16:creationId xmlns:a16="http://schemas.microsoft.com/office/drawing/2014/main" id="{E9568072-4B9A-2D5B-A015-5A0E02251F61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35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" name="Google Shape;186;p20"/>
          <p:cNvGraphicFramePr/>
          <p:nvPr>
            <p:extLst>
              <p:ext uri="{D42A27DB-BD31-4B8C-83A1-F6EECF244321}">
                <p14:modId xmlns:p14="http://schemas.microsoft.com/office/powerpoint/2010/main" val="933946295"/>
              </p:ext>
            </p:extLst>
          </p:nvPr>
        </p:nvGraphicFramePr>
        <p:xfrm>
          <a:off x="146650" y="130303"/>
          <a:ext cx="8759053" cy="5454017"/>
        </p:xfrm>
        <a:graphic>
          <a:graphicData uri="http://schemas.openxmlformats.org/drawingml/2006/table">
            <a:tbl>
              <a:tblPr firstRow="1" bandRow="1">
                <a:noFill/>
                <a:tableStyleId>{84220DAC-CF27-4728-A7F7-80EBE9A527A0}</a:tableStyleId>
              </a:tblPr>
              <a:tblGrid>
                <a:gridCol w="1337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1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949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400" b="1" i="0" u="none" strike="noStrike" cap="none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曲の特ちょう</a:t>
                      </a: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25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ja-JP" altLang="en-US" sz="1400" b="1" i="0" u="none" strike="noStrike" cap="none">
                          <a:solidFill>
                            <a:schemeClr val="dk1"/>
                          </a:solidFill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気づいたこと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>
                        <a:latin typeface="+mn-ea"/>
                        <a:ea typeface="+mn-ea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64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altLang="en-US" sz="1400" b="1" u="none" strike="noStrike" cap="none">
                          <a:latin typeface="+mn-ea"/>
                          <a:ea typeface="+mn-ea"/>
                          <a:cs typeface="MS PGothic"/>
                          <a:sym typeface="MS PGothic"/>
                        </a:rPr>
                        <a:t>曲の印象</a:t>
                      </a:r>
                      <a:endParaRPr sz="1400" b="1" u="none" strike="noStrike" cap="none">
                        <a:latin typeface="+mn-ea"/>
                        <a:ea typeface="+mn-ea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 anchor="ctr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68575" marR="68575" marT="34300" marB="34300">
                    <a:lnL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7F7F7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34" name="Google Shape;187;p20">
            <a:extLst>
              <a:ext uri="{FF2B5EF4-FFF2-40B4-BE49-F238E27FC236}">
                <a16:creationId xmlns:a16="http://schemas.microsoft.com/office/drawing/2014/main" id="{8D87350D-E18F-4C0A-5031-46E5F5FF8AE9}"/>
              </a:ext>
            </a:extLst>
          </p:cNvPr>
          <p:cNvCxnSpPr>
            <a:cxnSpLocks/>
          </p:cNvCxnSpPr>
          <p:nvPr/>
        </p:nvCxnSpPr>
        <p:spPr>
          <a:xfrm>
            <a:off x="1502285" y="4441960"/>
            <a:ext cx="7413928" cy="0"/>
          </a:xfrm>
          <a:prstGeom prst="straightConnector1">
            <a:avLst/>
          </a:prstGeom>
          <a:noFill/>
          <a:ln w="28575" cap="flat" cmpd="sng">
            <a:solidFill>
              <a:schemeClr val="accent1">
                <a:lumMod val="75000"/>
              </a:schemeClr>
            </a:solidFill>
            <a:prstDash val="dot"/>
            <a:miter lim="800000"/>
            <a:headEnd type="none" w="sm" len="sm"/>
            <a:tailEnd type="none" w="sm" len="sm"/>
          </a:ln>
        </p:spPr>
      </p:cxn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FEDEE3A-7BDB-F319-9EC6-83201747444F}"/>
              </a:ext>
            </a:extLst>
          </p:cNvPr>
          <p:cNvSpPr/>
          <p:nvPr/>
        </p:nvSpPr>
        <p:spPr>
          <a:xfrm>
            <a:off x="-1563507" y="-4820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明るい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6D23517-56AD-A083-FD0E-F0BABB338DC4}"/>
              </a:ext>
            </a:extLst>
          </p:cNvPr>
          <p:cNvSpPr/>
          <p:nvPr/>
        </p:nvSpPr>
        <p:spPr>
          <a:xfrm>
            <a:off x="-1563507" y="372985"/>
            <a:ext cx="1298198" cy="245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5875" cmpd="sng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にぎやか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A6124BED-82B5-3C6E-0636-85D8B2A48CAB}"/>
              </a:ext>
            </a:extLst>
          </p:cNvPr>
          <p:cNvSpPr/>
          <p:nvPr/>
        </p:nvSpPr>
        <p:spPr>
          <a:xfrm>
            <a:off x="-1563507" y="2262010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暗い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F8FA559D-2C0E-D06F-A896-5239351F27F3}"/>
              </a:ext>
            </a:extLst>
          </p:cNvPr>
          <p:cNvSpPr/>
          <p:nvPr/>
        </p:nvSpPr>
        <p:spPr>
          <a:xfrm>
            <a:off x="-1563507" y="750790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かなしい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215E00F9-60D6-C481-B872-EAC067B3AF4B}"/>
              </a:ext>
            </a:extLst>
          </p:cNvPr>
          <p:cNvSpPr/>
          <p:nvPr/>
        </p:nvSpPr>
        <p:spPr>
          <a:xfrm>
            <a:off x="-1563507" y="1128595"/>
            <a:ext cx="12981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さみしい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78769848-477C-4E03-F24C-CD55CDD5B5CE}"/>
              </a:ext>
            </a:extLst>
          </p:cNvPr>
          <p:cNvSpPr/>
          <p:nvPr/>
        </p:nvSpPr>
        <p:spPr>
          <a:xfrm>
            <a:off x="-1563507" y="1506400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落ちついている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0FFDE27F-7AB3-F244-6A7A-2D3AF81F95FD}"/>
              </a:ext>
            </a:extLst>
          </p:cNvPr>
          <p:cNvSpPr/>
          <p:nvPr/>
        </p:nvSpPr>
        <p:spPr>
          <a:xfrm>
            <a:off x="-1563507" y="1884205"/>
            <a:ext cx="1298198" cy="2457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5875" cmpd="sng">
            <a:solidFill>
              <a:schemeClr val="accent4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17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静か</a:t>
            </a: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1DC78AAA-7D19-4CF7-7DDC-1D07C6E24A3D}"/>
              </a:ext>
            </a:extLst>
          </p:cNvPr>
          <p:cNvSpPr/>
          <p:nvPr/>
        </p:nvSpPr>
        <p:spPr>
          <a:xfrm>
            <a:off x="-1553468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684CF9C3-3CF4-CCC3-6D66-8E7090DEE021}"/>
              </a:ext>
            </a:extLst>
          </p:cNvPr>
          <p:cNvSpPr/>
          <p:nvPr/>
        </p:nvSpPr>
        <p:spPr>
          <a:xfrm>
            <a:off x="-2000783" y="5090582"/>
            <a:ext cx="325821" cy="666697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03535E6A-2A7C-2821-914D-459624B311A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0EF8DCFC-F934-E48A-CF6C-17888DC11B8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E6EC77B9-FA86-F844-CCE7-7FCB6B2F714B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7799CE04-E972-3065-9AD4-44CA4234278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DA9F4C2D-2B58-9DA4-EB2F-D70BD3B758F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8A19C75F-6926-AFFA-87C9-B8CB2974C53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772BF6E7-F5F8-74C6-6464-86BF6048B33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98F9E8D8-6D3F-06B9-A881-501F41099E3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06433134-41B5-AC60-11DF-2F2BE7A69AB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10939679-FA12-099D-1E9C-76FAB2B8670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CF874807-A543-39F0-6CEC-9DBD30469A7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A4F746DB-EFE5-15DD-C8E9-0E29B2B878B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5E66EED7-68BD-79A4-1B4C-9203DE2EF9E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7DED5E77-4CA1-5EF7-4F11-4C2FC0F7574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F9CB6A8A-7F75-6714-CF1A-4389583F255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BAFF6E39-D567-C547-441D-44D12F2770F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19494EB2-B712-DB6A-B5F2-63283475AD1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0AA112DB-9ECF-986E-26DD-037F6916171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97E4C2C6-1173-84D5-BA0E-515A6944D622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C6591679-26F7-4097-30C8-A36218763AF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7BAB8AE6-BEFF-FD15-7CCC-B8F271FA568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24B10043-A88D-8E05-4348-0AE23A4CC4D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楕円 186">
            <a:extLst>
              <a:ext uri="{FF2B5EF4-FFF2-40B4-BE49-F238E27FC236}">
                <a16:creationId xmlns:a16="http://schemas.microsoft.com/office/drawing/2014/main" id="{8D3A1E2E-D8CD-8E34-B961-79D6A096379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5" name="楕円 534">
            <a:extLst>
              <a:ext uri="{FF2B5EF4-FFF2-40B4-BE49-F238E27FC236}">
                <a16:creationId xmlns:a16="http://schemas.microsoft.com/office/drawing/2014/main" id="{40DA13FB-C8A7-E7B8-B61A-092BC7382ED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6" name="楕円 535">
            <a:extLst>
              <a:ext uri="{FF2B5EF4-FFF2-40B4-BE49-F238E27FC236}">
                <a16:creationId xmlns:a16="http://schemas.microsoft.com/office/drawing/2014/main" id="{1F7122E1-FB03-FB49-4FA5-A9EB394D32D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7" name="楕円 536">
            <a:extLst>
              <a:ext uri="{FF2B5EF4-FFF2-40B4-BE49-F238E27FC236}">
                <a16:creationId xmlns:a16="http://schemas.microsoft.com/office/drawing/2014/main" id="{99D791B0-5931-EF77-BF3A-9AA06E10334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8" name="楕円 537">
            <a:extLst>
              <a:ext uri="{FF2B5EF4-FFF2-40B4-BE49-F238E27FC236}">
                <a16:creationId xmlns:a16="http://schemas.microsoft.com/office/drawing/2014/main" id="{4558E749-E5F9-76DF-2E65-0FC42D2135E1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楕円 538">
            <a:extLst>
              <a:ext uri="{FF2B5EF4-FFF2-40B4-BE49-F238E27FC236}">
                <a16:creationId xmlns:a16="http://schemas.microsoft.com/office/drawing/2014/main" id="{AA07F6F8-B75E-4102-9CFC-AD97F5A5998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楕円 539">
            <a:extLst>
              <a:ext uri="{FF2B5EF4-FFF2-40B4-BE49-F238E27FC236}">
                <a16:creationId xmlns:a16="http://schemas.microsoft.com/office/drawing/2014/main" id="{AB067572-3EC9-374B-0FE1-5A89D4B3AEA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楕円 540">
            <a:extLst>
              <a:ext uri="{FF2B5EF4-FFF2-40B4-BE49-F238E27FC236}">
                <a16:creationId xmlns:a16="http://schemas.microsoft.com/office/drawing/2014/main" id="{78073DFF-F63B-FBC5-B6C2-5DF6F8E2A7B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2" name="楕円 541">
            <a:extLst>
              <a:ext uri="{FF2B5EF4-FFF2-40B4-BE49-F238E27FC236}">
                <a16:creationId xmlns:a16="http://schemas.microsoft.com/office/drawing/2014/main" id="{80B7F11D-753F-E912-7B19-E918B9EAED1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3" name="楕円 542">
            <a:extLst>
              <a:ext uri="{FF2B5EF4-FFF2-40B4-BE49-F238E27FC236}">
                <a16:creationId xmlns:a16="http://schemas.microsoft.com/office/drawing/2014/main" id="{AC12058A-0F3D-D14F-2568-A40836AB5C9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4" name="楕円 543">
            <a:extLst>
              <a:ext uri="{FF2B5EF4-FFF2-40B4-BE49-F238E27FC236}">
                <a16:creationId xmlns:a16="http://schemas.microsoft.com/office/drawing/2014/main" id="{A7D2EA38-DEF0-8FBF-146D-ED5D6E7D115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5" name="楕円 544">
            <a:extLst>
              <a:ext uri="{FF2B5EF4-FFF2-40B4-BE49-F238E27FC236}">
                <a16:creationId xmlns:a16="http://schemas.microsoft.com/office/drawing/2014/main" id="{4A8527DE-6319-2333-6B4B-7ADF8522488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" name="楕円 545">
            <a:extLst>
              <a:ext uri="{FF2B5EF4-FFF2-40B4-BE49-F238E27FC236}">
                <a16:creationId xmlns:a16="http://schemas.microsoft.com/office/drawing/2014/main" id="{52F6C00B-7183-F0F8-9959-1763E4055C0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" name="楕円 546">
            <a:extLst>
              <a:ext uri="{FF2B5EF4-FFF2-40B4-BE49-F238E27FC236}">
                <a16:creationId xmlns:a16="http://schemas.microsoft.com/office/drawing/2014/main" id="{9AC6CCB0-97E6-D533-E57A-0240FAC5FC8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8" name="楕円 547">
            <a:extLst>
              <a:ext uri="{FF2B5EF4-FFF2-40B4-BE49-F238E27FC236}">
                <a16:creationId xmlns:a16="http://schemas.microsoft.com/office/drawing/2014/main" id="{D5C00691-D527-FA61-AAD2-DC1924D1DCE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9" name="楕円 548">
            <a:extLst>
              <a:ext uri="{FF2B5EF4-FFF2-40B4-BE49-F238E27FC236}">
                <a16:creationId xmlns:a16="http://schemas.microsoft.com/office/drawing/2014/main" id="{1DB20AF4-4C50-57AB-2DB3-6E118B27C48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0" name="楕円 549">
            <a:extLst>
              <a:ext uri="{FF2B5EF4-FFF2-40B4-BE49-F238E27FC236}">
                <a16:creationId xmlns:a16="http://schemas.microsoft.com/office/drawing/2014/main" id="{70319C29-70B6-C90E-FBD8-54A24C8D809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1" name="楕円 550">
            <a:extLst>
              <a:ext uri="{FF2B5EF4-FFF2-40B4-BE49-F238E27FC236}">
                <a16:creationId xmlns:a16="http://schemas.microsoft.com/office/drawing/2014/main" id="{22F80735-67C3-4D55-7042-4A5770AB7C8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2" name="楕円 551">
            <a:extLst>
              <a:ext uri="{FF2B5EF4-FFF2-40B4-BE49-F238E27FC236}">
                <a16:creationId xmlns:a16="http://schemas.microsoft.com/office/drawing/2014/main" id="{F1B09B72-677A-C198-B245-866222AB8C1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楕円 552">
            <a:extLst>
              <a:ext uri="{FF2B5EF4-FFF2-40B4-BE49-F238E27FC236}">
                <a16:creationId xmlns:a16="http://schemas.microsoft.com/office/drawing/2014/main" id="{106BAD65-AC39-CD5E-0B44-A5E2A14E3AE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楕円 553">
            <a:extLst>
              <a:ext uri="{FF2B5EF4-FFF2-40B4-BE49-F238E27FC236}">
                <a16:creationId xmlns:a16="http://schemas.microsoft.com/office/drawing/2014/main" id="{C5162DD5-E446-C96F-1F5C-5D6977D03FC4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楕円 554">
            <a:extLst>
              <a:ext uri="{FF2B5EF4-FFF2-40B4-BE49-F238E27FC236}">
                <a16:creationId xmlns:a16="http://schemas.microsoft.com/office/drawing/2014/main" id="{08CC20AC-A4D8-2D8E-5A2F-6DBBDF20F20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楕円 555">
            <a:extLst>
              <a:ext uri="{FF2B5EF4-FFF2-40B4-BE49-F238E27FC236}">
                <a16:creationId xmlns:a16="http://schemas.microsoft.com/office/drawing/2014/main" id="{9502D237-45A9-7F13-81FC-479AC132D50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楕円 556">
            <a:extLst>
              <a:ext uri="{FF2B5EF4-FFF2-40B4-BE49-F238E27FC236}">
                <a16:creationId xmlns:a16="http://schemas.microsoft.com/office/drawing/2014/main" id="{2A6D94E6-2D6B-DF76-9FFB-4AE5B1C6369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楕円 557">
            <a:extLst>
              <a:ext uri="{FF2B5EF4-FFF2-40B4-BE49-F238E27FC236}">
                <a16:creationId xmlns:a16="http://schemas.microsoft.com/office/drawing/2014/main" id="{9CA5E0C8-19E1-4389-8456-B5B6B7176AF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楕円 558">
            <a:extLst>
              <a:ext uri="{FF2B5EF4-FFF2-40B4-BE49-F238E27FC236}">
                <a16:creationId xmlns:a16="http://schemas.microsoft.com/office/drawing/2014/main" id="{35A67B48-7BB1-C1A2-5CC6-DE9B34C968E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楕円 559">
            <a:extLst>
              <a:ext uri="{FF2B5EF4-FFF2-40B4-BE49-F238E27FC236}">
                <a16:creationId xmlns:a16="http://schemas.microsoft.com/office/drawing/2014/main" id="{AA32393F-330A-F4BD-715C-B6875E49CA7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楕円 560">
            <a:extLst>
              <a:ext uri="{FF2B5EF4-FFF2-40B4-BE49-F238E27FC236}">
                <a16:creationId xmlns:a16="http://schemas.microsoft.com/office/drawing/2014/main" id="{08A49D5D-863F-C2FC-44DF-1A301B55C418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楕円 561">
            <a:extLst>
              <a:ext uri="{FF2B5EF4-FFF2-40B4-BE49-F238E27FC236}">
                <a16:creationId xmlns:a16="http://schemas.microsoft.com/office/drawing/2014/main" id="{67FE7D92-1A82-CE80-F092-B6F4391F2F2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楕円 562">
            <a:extLst>
              <a:ext uri="{FF2B5EF4-FFF2-40B4-BE49-F238E27FC236}">
                <a16:creationId xmlns:a16="http://schemas.microsoft.com/office/drawing/2014/main" id="{4BE5BACA-398D-28FD-BCA1-44A6A0BDD19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楕円 563">
            <a:extLst>
              <a:ext uri="{FF2B5EF4-FFF2-40B4-BE49-F238E27FC236}">
                <a16:creationId xmlns:a16="http://schemas.microsoft.com/office/drawing/2014/main" id="{E5ABCACD-23FA-DDA2-1D62-9BA25537F3C7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楕円 564">
            <a:extLst>
              <a:ext uri="{FF2B5EF4-FFF2-40B4-BE49-F238E27FC236}">
                <a16:creationId xmlns:a16="http://schemas.microsoft.com/office/drawing/2014/main" id="{16DBB786-E75B-9DC5-2C48-2FC5BC78070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楕円 565">
            <a:extLst>
              <a:ext uri="{FF2B5EF4-FFF2-40B4-BE49-F238E27FC236}">
                <a16:creationId xmlns:a16="http://schemas.microsoft.com/office/drawing/2014/main" id="{76FFF3D3-6B88-71DF-1185-C4C0D2AA5BF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7" name="楕円 566">
            <a:extLst>
              <a:ext uri="{FF2B5EF4-FFF2-40B4-BE49-F238E27FC236}">
                <a16:creationId xmlns:a16="http://schemas.microsoft.com/office/drawing/2014/main" id="{97981597-42E8-1294-7982-E29080E753A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8" name="楕円 567">
            <a:extLst>
              <a:ext uri="{FF2B5EF4-FFF2-40B4-BE49-F238E27FC236}">
                <a16:creationId xmlns:a16="http://schemas.microsoft.com/office/drawing/2014/main" id="{E9F4CAB8-1FA5-C137-DC74-E71B4257C0AA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9" name="楕円 568">
            <a:extLst>
              <a:ext uri="{FF2B5EF4-FFF2-40B4-BE49-F238E27FC236}">
                <a16:creationId xmlns:a16="http://schemas.microsoft.com/office/drawing/2014/main" id="{FD79BB4C-86BE-9581-9A3B-BEB50E33366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楕円 569">
            <a:extLst>
              <a:ext uri="{FF2B5EF4-FFF2-40B4-BE49-F238E27FC236}">
                <a16:creationId xmlns:a16="http://schemas.microsoft.com/office/drawing/2014/main" id="{A28E3EB3-58E4-A6F8-6EA2-8DBE8A710B6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楕円 570">
            <a:extLst>
              <a:ext uri="{FF2B5EF4-FFF2-40B4-BE49-F238E27FC236}">
                <a16:creationId xmlns:a16="http://schemas.microsoft.com/office/drawing/2014/main" id="{F90B91F9-D58C-9175-B5D0-4D710115F9D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楕円 571">
            <a:extLst>
              <a:ext uri="{FF2B5EF4-FFF2-40B4-BE49-F238E27FC236}">
                <a16:creationId xmlns:a16="http://schemas.microsoft.com/office/drawing/2014/main" id="{2B3813D0-16E4-563B-4552-A1D28ECCC46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楕円 572">
            <a:extLst>
              <a:ext uri="{FF2B5EF4-FFF2-40B4-BE49-F238E27FC236}">
                <a16:creationId xmlns:a16="http://schemas.microsoft.com/office/drawing/2014/main" id="{9CA9537D-7B32-8314-7237-8E6165FDB34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楕円 573">
            <a:extLst>
              <a:ext uri="{FF2B5EF4-FFF2-40B4-BE49-F238E27FC236}">
                <a16:creationId xmlns:a16="http://schemas.microsoft.com/office/drawing/2014/main" id="{6A1813EA-FAEB-9158-21A1-76E6B9705B95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5" name="楕円 574">
            <a:extLst>
              <a:ext uri="{FF2B5EF4-FFF2-40B4-BE49-F238E27FC236}">
                <a16:creationId xmlns:a16="http://schemas.microsoft.com/office/drawing/2014/main" id="{95C18278-F081-E730-6DE1-D61E5BB45C1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6" name="楕円 575">
            <a:extLst>
              <a:ext uri="{FF2B5EF4-FFF2-40B4-BE49-F238E27FC236}">
                <a16:creationId xmlns:a16="http://schemas.microsoft.com/office/drawing/2014/main" id="{58E06437-6969-6F0C-0CE2-A265379C1A6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7" name="楕円 576">
            <a:extLst>
              <a:ext uri="{FF2B5EF4-FFF2-40B4-BE49-F238E27FC236}">
                <a16:creationId xmlns:a16="http://schemas.microsoft.com/office/drawing/2014/main" id="{620AEE08-05A0-B8FE-E489-5C44BCC915D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8" name="楕円 577">
            <a:extLst>
              <a:ext uri="{FF2B5EF4-FFF2-40B4-BE49-F238E27FC236}">
                <a16:creationId xmlns:a16="http://schemas.microsoft.com/office/drawing/2014/main" id="{EC3CDCAC-3ED8-F94E-6457-8470C00F6F8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" name="楕円 578">
            <a:extLst>
              <a:ext uri="{FF2B5EF4-FFF2-40B4-BE49-F238E27FC236}">
                <a16:creationId xmlns:a16="http://schemas.microsoft.com/office/drawing/2014/main" id="{179200C8-7600-6D79-7079-35E8348DFA9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" name="楕円 579">
            <a:extLst>
              <a:ext uri="{FF2B5EF4-FFF2-40B4-BE49-F238E27FC236}">
                <a16:creationId xmlns:a16="http://schemas.microsoft.com/office/drawing/2014/main" id="{D7210C64-B166-8F40-53C3-33349767821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" name="楕円 580">
            <a:extLst>
              <a:ext uri="{FF2B5EF4-FFF2-40B4-BE49-F238E27FC236}">
                <a16:creationId xmlns:a16="http://schemas.microsoft.com/office/drawing/2014/main" id="{AF7577F5-2700-B62F-7159-18F07B6FF48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2" name="楕円 581">
            <a:extLst>
              <a:ext uri="{FF2B5EF4-FFF2-40B4-BE49-F238E27FC236}">
                <a16:creationId xmlns:a16="http://schemas.microsoft.com/office/drawing/2014/main" id="{547DB449-3B19-95DA-8774-379D22BC8E1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3" name="楕円 582">
            <a:extLst>
              <a:ext uri="{FF2B5EF4-FFF2-40B4-BE49-F238E27FC236}">
                <a16:creationId xmlns:a16="http://schemas.microsoft.com/office/drawing/2014/main" id="{F6B26AEE-5CA4-11B0-F94F-5A9CBDC8D58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4" name="楕円 583">
            <a:extLst>
              <a:ext uri="{FF2B5EF4-FFF2-40B4-BE49-F238E27FC236}">
                <a16:creationId xmlns:a16="http://schemas.microsoft.com/office/drawing/2014/main" id="{E1AFF4F0-1654-B71C-65F4-1E1B2818C63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5" name="楕円 584">
            <a:extLst>
              <a:ext uri="{FF2B5EF4-FFF2-40B4-BE49-F238E27FC236}">
                <a16:creationId xmlns:a16="http://schemas.microsoft.com/office/drawing/2014/main" id="{E304B4AB-9F66-A7ED-FE90-3CFA97FEE62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6" name="楕円 585">
            <a:extLst>
              <a:ext uri="{FF2B5EF4-FFF2-40B4-BE49-F238E27FC236}">
                <a16:creationId xmlns:a16="http://schemas.microsoft.com/office/drawing/2014/main" id="{0B634C3D-5E22-4081-C1EB-01121B3153DF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7" name="楕円 586">
            <a:extLst>
              <a:ext uri="{FF2B5EF4-FFF2-40B4-BE49-F238E27FC236}">
                <a16:creationId xmlns:a16="http://schemas.microsoft.com/office/drawing/2014/main" id="{DD49FB00-72BE-417B-BB7F-62E22BCC231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8" name="楕円 587">
            <a:extLst>
              <a:ext uri="{FF2B5EF4-FFF2-40B4-BE49-F238E27FC236}">
                <a16:creationId xmlns:a16="http://schemas.microsoft.com/office/drawing/2014/main" id="{3A8A2C70-E226-FF1A-E206-6A005D5B329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9" name="楕円 588">
            <a:extLst>
              <a:ext uri="{FF2B5EF4-FFF2-40B4-BE49-F238E27FC236}">
                <a16:creationId xmlns:a16="http://schemas.microsoft.com/office/drawing/2014/main" id="{4BFD7DA5-8225-F755-10CE-E8743CBFAA9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0" name="楕円 589">
            <a:extLst>
              <a:ext uri="{FF2B5EF4-FFF2-40B4-BE49-F238E27FC236}">
                <a16:creationId xmlns:a16="http://schemas.microsoft.com/office/drawing/2014/main" id="{2F710EC5-87EA-C7CB-462A-252A17AFEF8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1" name="楕円 590">
            <a:extLst>
              <a:ext uri="{FF2B5EF4-FFF2-40B4-BE49-F238E27FC236}">
                <a16:creationId xmlns:a16="http://schemas.microsoft.com/office/drawing/2014/main" id="{7051D88F-B7FB-4E9F-AF6A-2C58CE75F3A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2" name="楕円 591">
            <a:extLst>
              <a:ext uri="{FF2B5EF4-FFF2-40B4-BE49-F238E27FC236}">
                <a16:creationId xmlns:a16="http://schemas.microsoft.com/office/drawing/2014/main" id="{F87EEF9A-DF60-D6D0-9D60-C8D68F8F274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3" name="楕円 592">
            <a:extLst>
              <a:ext uri="{FF2B5EF4-FFF2-40B4-BE49-F238E27FC236}">
                <a16:creationId xmlns:a16="http://schemas.microsoft.com/office/drawing/2014/main" id="{CE4A18E9-6FDA-9E0D-2D0A-879D734C456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4" name="楕円 593">
            <a:extLst>
              <a:ext uri="{FF2B5EF4-FFF2-40B4-BE49-F238E27FC236}">
                <a16:creationId xmlns:a16="http://schemas.microsoft.com/office/drawing/2014/main" id="{20965C98-55F8-2509-A079-165D593B6AD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5" name="楕円 594">
            <a:extLst>
              <a:ext uri="{FF2B5EF4-FFF2-40B4-BE49-F238E27FC236}">
                <a16:creationId xmlns:a16="http://schemas.microsoft.com/office/drawing/2014/main" id="{7F1D523D-E686-4A54-A78F-1FC3B6B5C4E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楕円 595">
            <a:extLst>
              <a:ext uri="{FF2B5EF4-FFF2-40B4-BE49-F238E27FC236}">
                <a16:creationId xmlns:a16="http://schemas.microsoft.com/office/drawing/2014/main" id="{3ED93CBE-8DBF-6549-25DB-9D5752F457F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7" name="楕円 596">
            <a:extLst>
              <a:ext uri="{FF2B5EF4-FFF2-40B4-BE49-F238E27FC236}">
                <a16:creationId xmlns:a16="http://schemas.microsoft.com/office/drawing/2014/main" id="{48D41B57-0438-BE09-2C2B-F8A2663C0305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8" name="楕円 597">
            <a:extLst>
              <a:ext uri="{FF2B5EF4-FFF2-40B4-BE49-F238E27FC236}">
                <a16:creationId xmlns:a16="http://schemas.microsoft.com/office/drawing/2014/main" id="{65A7E71C-85F7-C330-0C07-86470A1F2AA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9" name="楕円 598">
            <a:extLst>
              <a:ext uri="{FF2B5EF4-FFF2-40B4-BE49-F238E27FC236}">
                <a16:creationId xmlns:a16="http://schemas.microsoft.com/office/drawing/2014/main" id="{AE38367D-F309-441B-B58C-76914A7A620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0" name="楕円 599">
            <a:extLst>
              <a:ext uri="{FF2B5EF4-FFF2-40B4-BE49-F238E27FC236}">
                <a16:creationId xmlns:a16="http://schemas.microsoft.com/office/drawing/2014/main" id="{69B336E6-006D-D2FB-0876-947AE995445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1" name="楕円 600">
            <a:extLst>
              <a:ext uri="{FF2B5EF4-FFF2-40B4-BE49-F238E27FC236}">
                <a16:creationId xmlns:a16="http://schemas.microsoft.com/office/drawing/2014/main" id="{9802D182-905B-6FBD-14C9-2A05BE974D8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2" name="楕円 601">
            <a:extLst>
              <a:ext uri="{FF2B5EF4-FFF2-40B4-BE49-F238E27FC236}">
                <a16:creationId xmlns:a16="http://schemas.microsoft.com/office/drawing/2014/main" id="{001CF547-DB89-E040-938F-C2B5C23FFB1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3" name="楕円 602">
            <a:extLst>
              <a:ext uri="{FF2B5EF4-FFF2-40B4-BE49-F238E27FC236}">
                <a16:creationId xmlns:a16="http://schemas.microsoft.com/office/drawing/2014/main" id="{6B6ECF88-FB20-9DE2-102D-4DF06479B6F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4" name="楕円 603">
            <a:extLst>
              <a:ext uri="{FF2B5EF4-FFF2-40B4-BE49-F238E27FC236}">
                <a16:creationId xmlns:a16="http://schemas.microsoft.com/office/drawing/2014/main" id="{3BCFA679-2F6B-981C-DF3B-36A1D012D1A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5" name="楕円 604">
            <a:extLst>
              <a:ext uri="{FF2B5EF4-FFF2-40B4-BE49-F238E27FC236}">
                <a16:creationId xmlns:a16="http://schemas.microsoft.com/office/drawing/2014/main" id="{9AE31256-5685-E455-B0F5-0D663824964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6" name="楕円 605">
            <a:extLst>
              <a:ext uri="{FF2B5EF4-FFF2-40B4-BE49-F238E27FC236}">
                <a16:creationId xmlns:a16="http://schemas.microsoft.com/office/drawing/2014/main" id="{BEEE935C-6B29-B190-8346-E310091F126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7" name="楕円 606">
            <a:extLst>
              <a:ext uri="{FF2B5EF4-FFF2-40B4-BE49-F238E27FC236}">
                <a16:creationId xmlns:a16="http://schemas.microsoft.com/office/drawing/2014/main" id="{EFE1BA50-47E4-622E-5BE6-9DC570303F5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8" name="楕円 607">
            <a:extLst>
              <a:ext uri="{FF2B5EF4-FFF2-40B4-BE49-F238E27FC236}">
                <a16:creationId xmlns:a16="http://schemas.microsoft.com/office/drawing/2014/main" id="{8587E0EA-9964-25FC-464D-9E7B1765CD94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9" name="楕円 608">
            <a:extLst>
              <a:ext uri="{FF2B5EF4-FFF2-40B4-BE49-F238E27FC236}">
                <a16:creationId xmlns:a16="http://schemas.microsoft.com/office/drawing/2014/main" id="{01EE1D42-525C-524A-3DE7-72E785873C9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0" name="楕円 609">
            <a:extLst>
              <a:ext uri="{FF2B5EF4-FFF2-40B4-BE49-F238E27FC236}">
                <a16:creationId xmlns:a16="http://schemas.microsoft.com/office/drawing/2014/main" id="{944DEA59-59C7-597E-1247-920E31C2F90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1" name="楕円 610">
            <a:extLst>
              <a:ext uri="{FF2B5EF4-FFF2-40B4-BE49-F238E27FC236}">
                <a16:creationId xmlns:a16="http://schemas.microsoft.com/office/drawing/2014/main" id="{5E96CD23-4642-F96C-3156-B995B05DF15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2" name="楕円 611">
            <a:extLst>
              <a:ext uri="{FF2B5EF4-FFF2-40B4-BE49-F238E27FC236}">
                <a16:creationId xmlns:a16="http://schemas.microsoft.com/office/drawing/2014/main" id="{81954EBD-CAB6-0FC7-4FFD-81AE7ED41AE8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3" name="楕円 612">
            <a:extLst>
              <a:ext uri="{FF2B5EF4-FFF2-40B4-BE49-F238E27FC236}">
                <a16:creationId xmlns:a16="http://schemas.microsoft.com/office/drawing/2014/main" id="{8E806242-9AE1-92E1-C787-346474A2526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4" name="楕円 613">
            <a:extLst>
              <a:ext uri="{FF2B5EF4-FFF2-40B4-BE49-F238E27FC236}">
                <a16:creationId xmlns:a16="http://schemas.microsoft.com/office/drawing/2014/main" id="{AB0CC589-9E19-1C94-D4C4-008078EC597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5" name="楕円 614">
            <a:extLst>
              <a:ext uri="{FF2B5EF4-FFF2-40B4-BE49-F238E27FC236}">
                <a16:creationId xmlns:a16="http://schemas.microsoft.com/office/drawing/2014/main" id="{F2F02CA9-B5C6-05D0-9498-3CB7F4918DB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6" name="楕円 615">
            <a:extLst>
              <a:ext uri="{FF2B5EF4-FFF2-40B4-BE49-F238E27FC236}">
                <a16:creationId xmlns:a16="http://schemas.microsoft.com/office/drawing/2014/main" id="{82221A0B-D9B6-D1CC-197D-80F7AAA39B3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7" name="楕円 616">
            <a:extLst>
              <a:ext uri="{FF2B5EF4-FFF2-40B4-BE49-F238E27FC236}">
                <a16:creationId xmlns:a16="http://schemas.microsoft.com/office/drawing/2014/main" id="{198EB944-3BD3-6230-5198-F48A4163471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8" name="楕円 617">
            <a:extLst>
              <a:ext uri="{FF2B5EF4-FFF2-40B4-BE49-F238E27FC236}">
                <a16:creationId xmlns:a16="http://schemas.microsoft.com/office/drawing/2014/main" id="{AC04BC7C-69B9-EFB5-173E-102BA7B5C26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9" name="楕円 618">
            <a:extLst>
              <a:ext uri="{FF2B5EF4-FFF2-40B4-BE49-F238E27FC236}">
                <a16:creationId xmlns:a16="http://schemas.microsoft.com/office/drawing/2014/main" id="{7569B7BE-3F66-ADA0-E859-FE01EB8069E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0" name="楕円 619">
            <a:extLst>
              <a:ext uri="{FF2B5EF4-FFF2-40B4-BE49-F238E27FC236}">
                <a16:creationId xmlns:a16="http://schemas.microsoft.com/office/drawing/2014/main" id="{0B399D11-D0EA-EBD1-44B4-024AA06644D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1" name="楕円 620">
            <a:extLst>
              <a:ext uri="{FF2B5EF4-FFF2-40B4-BE49-F238E27FC236}">
                <a16:creationId xmlns:a16="http://schemas.microsoft.com/office/drawing/2014/main" id="{FDE8B686-5873-9F21-B9AE-7AF81D03329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2" name="楕円 621">
            <a:extLst>
              <a:ext uri="{FF2B5EF4-FFF2-40B4-BE49-F238E27FC236}">
                <a16:creationId xmlns:a16="http://schemas.microsoft.com/office/drawing/2014/main" id="{125E6B79-CF50-F3D3-C9D4-2E6CCD972F6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3" name="楕円 622">
            <a:extLst>
              <a:ext uri="{FF2B5EF4-FFF2-40B4-BE49-F238E27FC236}">
                <a16:creationId xmlns:a16="http://schemas.microsoft.com/office/drawing/2014/main" id="{B66025C3-4A5C-0639-CA82-6271E899561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4" name="楕円 623">
            <a:extLst>
              <a:ext uri="{FF2B5EF4-FFF2-40B4-BE49-F238E27FC236}">
                <a16:creationId xmlns:a16="http://schemas.microsoft.com/office/drawing/2014/main" id="{935B4DAF-7190-C905-CBE2-56A7B618FC8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5" name="楕円 624">
            <a:extLst>
              <a:ext uri="{FF2B5EF4-FFF2-40B4-BE49-F238E27FC236}">
                <a16:creationId xmlns:a16="http://schemas.microsoft.com/office/drawing/2014/main" id="{48C9D03C-3177-E12D-CC40-07CA9204C26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6" name="楕円 625">
            <a:extLst>
              <a:ext uri="{FF2B5EF4-FFF2-40B4-BE49-F238E27FC236}">
                <a16:creationId xmlns:a16="http://schemas.microsoft.com/office/drawing/2014/main" id="{72F4DB15-7328-F31A-4D72-2AC1DE8A35E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7" name="楕円 626">
            <a:extLst>
              <a:ext uri="{FF2B5EF4-FFF2-40B4-BE49-F238E27FC236}">
                <a16:creationId xmlns:a16="http://schemas.microsoft.com/office/drawing/2014/main" id="{B4C35CDE-1489-0EAC-8150-0ECE9BA5C61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8" name="楕円 627">
            <a:extLst>
              <a:ext uri="{FF2B5EF4-FFF2-40B4-BE49-F238E27FC236}">
                <a16:creationId xmlns:a16="http://schemas.microsoft.com/office/drawing/2014/main" id="{CE793141-D55B-CA16-82D1-D0EBBD5F4D6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9" name="楕円 628">
            <a:extLst>
              <a:ext uri="{FF2B5EF4-FFF2-40B4-BE49-F238E27FC236}">
                <a16:creationId xmlns:a16="http://schemas.microsoft.com/office/drawing/2014/main" id="{1A26B4AF-FBE6-DEF9-9D4B-A11B5900463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0" name="楕円 629">
            <a:extLst>
              <a:ext uri="{FF2B5EF4-FFF2-40B4-BE49-F238E27FC236}">
                <a16:creationId xmlns:a16="http://schemas.microsoft.com/office/drawing/2014/main" id="{594A3962-14DA-6598-7EDD-BD595A9C5C4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1" name="楕円 630">
            <a:extLst>
              <a:ext uri="{FF2B5EF4-FFF2-40B4-BE49-F238E27FC236}">
                <a16:creationId xmlns:a16="http://schemas.microsoft.com/office/drawing/2014/main" id="{84876189-D7F5-2DB5-6291-25B8AA231FE8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2" name="楕円 631">
            <a:extLst>
              <a:ext uri="{FF2B5EF4-FFF2-40B4-BE49-F238E27FC236}">
                <a16:creationId xmlns:a16="http://schemas.microsoft.com/office/drawing/2014/main" id="{7C9ECB37-A485-8F37-A291-D178378B648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3" name="楕円 632">
            <a:extLst>
              <a:ext uri="{FF2B5EF4-FFF2-40B4-BE49-F238E27FC236}">
                <a16:creationId xmlns:a16="http://schemas.microsoft.com/office/drawing/2014/main" id="{7E1E1990-594F-453B-0F75-A03DC8992C5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4" name="楕円 633">
            <a:extLst>
              <a:ext uri="{FF2B5EF4-FFF2-40B4-BE49-F238E27FC236}">
                <a16:creationId xmlns:a16="http://schemas.microsoft.com/office/drawing/2014/main" id="{E616E6FD-19BF-97D4-8206-29F61D6BD51D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5" name="楕円 634">
            <a:extLst>
              <a:ext uri="{FF2B5EF4-FFF2-40B4-BE49-F238E27FC236}">
                <a16:creationId xmlns:a16="http://schemas.microsoft.com/office/drawing/2014/main" id="{0CD7243A-2FE0-529A-F92B-3329F3C67B47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6" name="楕円 635">
            <a:extLst>
              <a:ext uri="{FF2B5EF4-FFF2-40B4-BE49-F238E27FC236}">
                <a16:creationId xmlns:a16="http://schemas.microsoft.com/office/drawing/2014/main" id="{A0B645A8-CD6E-FCB5-F9F7-5621F6F7B96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7" name="楕円 636">
            <a:extLst>
              <a:ext uri="{FF2B5EF4-FFF2-40B4-BE49-F238E27FC236}">
                <a16:creationId xmlns:a16="http://schemas.microsoft.com/office/drawing/2014/main" id="{0F803ADE-160C-406B-4397-903FED45CAC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8" name="楕円 637">
            <a:extLst>
              <a:ext uri="{FF2B5EF4-FFF2-40B4-BE49-F238E27FC236}">
                <a16:creationId xmlns:a16="http://schemas.microsoft.com/office/drawing/2014/main" id="{334850BF-4B73-A8A7-26B0-FBD460FCEFE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9" name="楕円 638">
            <a:extLst>
              <a:ext uri="{FF2B5EF4-FFF2-40B4-BE49-F238E27FC236}">
                <a16:creationId xmlns:a16="http://schemas.microsoft.com/office/drawing/2014/main" id="{E980EE83-8FFA-B1CF-D4F5-91191DBFF49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0" name="楕円 639">
            <a:extLst>
              <a:ext uri="{FF2B5EF4-FFF2-40B4-BE49-F238E27FC236}">
                <a16:creationId xmlns:a16="http://schemas.microsoft.com/office/drawing/2014/main" id="{BF83096B-214F-EFF4-690B-A735085F1F2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1" name="楕円 640">
            <a:extLst>
              <a:ext uri="{FF2B5EF4-FFF2-40B4-BE49-F238E27FC236}">
                <a16:creationId xmlns:a16="http://schemas.microsoft.com/office/drawing/2014/main" id="{9F567722-2F22-6CBC-EF36-025796AC8DB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2" name="楕円 641">
            <a:extLst>
              <a:ext uri="{FF2B5EF4-FFF2-40B4-BE49-F238E27FC236}">
                <a16:creationId xmlns:a16="http://schemas.microsoft.com/office/drawing/2014/main" id="{5DD7EBAD-226C-930F-19F1-2914626C4A8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3" name="楕円 642">
            <a:extLst>
              <a:ext uri="{FF2B5EF4-FFF2-40B4-BE49-F238E27FC236}">
                <a16:creationId xmlns:a16="http://schemas.microsoft.com/office/drawing/2014/main" id="{899E4399-5878-366D-3459-DB9A1BD1791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4" name="楕円 643">
            <a:extLst>
              <a:ext uri="{FF2B5EF4-FFF2-40B4-BE49-F238E27FC236}">
                <a16:creationId xmlns:a16="http://schemas.microsoft.com/office/drawing/2014/main" id="{11D9F02B-F402-0BEA-FAEB-C23C36D2A9E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5" name="楕円 644">
            <a:extLst>
              <a:ext uri="{FF2B5EF4-FFF2-40B4-BE49-F238E27FC236}">
                <a16:creationId xmlns:a16="http://schemas.microsoft.com/office/drawing/2014/main" id="{7AF7588A-EA2C-A152-196E-E8D825F25D4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6" name="楕円 645">
            <a:extLst>
              <a:ext uri="{FF2B5EF4-FFF2-40B4-BE49-F238E27FC236}">
                <a16:creationId xmlns:a16="http://schemas.microsoft.com/office/drawing/2014/main" id="{AC68939E-2FC8-479E-D707-C989D5B33B0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7" name="楕円 646">
            <a:extLst>
              <a:ext uri="{FF2B5EF4-FFF2-40B4-BE49-F238E27FC236}">
                <a16:creationId xmlns:a16="http://schemas.microsoft.com/office/drawing/2014/main" id="{221250C1-C524-5EC4-7CCF-C3E9460DCD51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8" name="楕円 647">
            <a:extLst>
              <a:ext uri="{FF2B5EF4-FFF2-40B4-BE49-F238E27FC236}">
                <a16:creationId xmlns:a16="http://schemas.microsoft.com/office/drawing/2014/main" id="{6AC3F6F7-69FD-09DF-3855-99AD7B626BE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9" name="楕円 648">
            <a:extLst>
              <a:ext uri="{FF2B5EF4-FFF2-40B4-BE49-F238E27FC236}">
                <a16:creationId xmlns:a16="http://schemas.microsoft.com/office/drawing/2014/main" id="{0CD89C14-6ACF-1C18-09BE-2F14FE366D1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0" name="楕円 649">
            <a:extLst>
              <a:ext uri="{FF2B5EF4-FFF2-40B4-BE49-F238E27FC236}">
                <a16:creationId xmlns:a16="http://schemas.microsoft.com/office/drawing/2014/main" id="{D37EEEB3-C653-91C9-EB3C-6B6CB963223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1" name="楕円 650">
            <a:extLst>
              <a:ext uri="{FF2B5EF4-FFF2-40B4-BE49-F238E27FC236}">
                <a16:creationId xmlns:a16="http://schemas.microsoft.com/office/drawing/2014/main" id="{EDD019CC-5C10-C8A8-2448-DDD9381F071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2" name="楕円 651">
            <a:extLst>
              <a:ext uri="{FF2B5EF4-FFF2-40B4-BE49-F238E27FC236}">
                <a16:creationId xmlns:a16="http://schemas.microsoft.com/office/drawing/2014/main" id="{E702B4FF-9581-6BA0-1BD5-B5E00E1914B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3" name="楕円 652">
            <a:extLst>
              <a:ext uri="{FF2B5EF4-FFF2-40B4-BE49-F238E27FC236}">
                <a16:creationId xmlns:a16="http://schemas.microsoft.com/office/drawing/2014/main" id="{ABC6DCD0-8875-BD62-6BA3-39D8A77CB0B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4" name="楕円 653">
            <a:extLst>
              <a:ext uri="{FF2B5EF4-FFF2-40B4-BE49-F238E27FC236}">
                <a16:creationId xmlns:a16="http://schemas.microsoft.com/office/drawing/2014/main" id="{B806DB23-F4EE-90A7-67F2-41F918D86C1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5" name="楕円 654">
            <a:extLst>
              <a:ext uri="{FF2B5EF4-FFF2-40B4-BE49-F238E27FC236}">
                <a16:creationId xmlns:a16="http://schemas.microsoft.com/office/drawing/2014/main" id="{1DE2E3AC-3360-1A7A-08F5-823B09E9930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6" name="楕円 655">
            <a:extLst>
              <a:ext uri="{FF2B5EF4-FFF2-40B4-BE49-F238E27FC236}">
                <a16:creationId xmlns:a16="http://schemas.microsoft.com/office/drawing/2014/main" id="{D7F3BBF8-0BB1-23FE-3098-BBC6D544CB7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7" name="楕円 656">
            <a:extLst>
              <a:ext uri="{FF2B5EF4-FFF2-40B4-BE49-F238E27FC236}">
                <a16:creationId xmlns:a16="http://schemas.microsoft.com/office/drawing/2014/main" id="{857F011D-C355-5500-80E5-6A8A550A478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8" name="楕円 657">
            <a:extLst>
              <a:ext uri="{FF2B5EF4-FFF2-40B4-BE49-F238E27FC236}">
                <a16:creationId xmlns:a16="http://schemas.microsoft.com/office/drawing/2014/main" id="{1A55E439-3608-5FDA-9ABB-24BC53195F5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9" name="楕円 658">
            <a:extLst>
              <a:ext uri="{FF2B5EF4-FFF2-40B4-BE49-F238E27FC236}">
                <a16:creationId xmlns:a16="http://schemas.microsoft.com/office/drawing/2014/main" id="{D13BD147-4EA5-0CF9-8810-D54CE12A699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0" name="楕円 659">
            <a:extLst>
              <a:ext uri="{FF2B5EF4-FFF2-40B4-BE49-F238E27FC236}">
                <a16:creationId xmlns:a16="http://schemas.microsoft.com/office/drawing/2014/main" id="{C201B2A4-DE2B-DCAC-B1FA-FACDC411EF3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1" name="楕円 660">
            <a:extLst>
              <a:ext uri="{FF2B5EF4-FFF2-40B4-BE49-F238E27FC236}">
                <a16:creationId xmlns:a16="http://schemas.microsoft.com/office/drawing/2014/main" id="{CC66646F-9722-AC48-4CFC-3FA5F3C2B1E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2" name="楕円 661">
            <a:extLst>
              <a:ext uri="{FF2B5EF4-FFF2-40B4-BE49-F238E27FC236}">
                <a16:creationId xmlns:a16="http://schemas.microsoft.com/office/drawing/2014/main" id="{A2D9A09C-D6FA-D55D-0091-C16B0DA4C2D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3" name="楕円 662">
            <a:extLst>
              <a:ext uri="{FF2B5EF4-FFF2-40B4-BE49-F238E27FC236}">
                <a16:creationId xmlns:a16="http://schemas.microsoft.com/office/drawing/2014/main" id="{6987DF91-D441-A07E-5CAF-20EE630535F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4" name="楕円 663">
            <a:extLst>
              <a:ext uri="{FF2B5EF4-FFF2-40B4-BE49-F238E27FC236}">
                <a16:creationId xmlns:a16="http://schemas.microsoft.com/office/drawing/2014/main" id="{0C195ABE-75E9-BAF3-535E-828F7C17759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5" name="楕円 664">
            <a:extLst>
              <a:ext uri="{FF2B5EF4-FFF2-40B4-BE49-F238E27FC236}">
                <a16:creationId xmlns:a16="http://schemas.microsoft.com/office/drawing/2014/main" id="{5288209B-4FE1-E4FA-4150-03A1F3E969A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6" name="楕円 665">
            <a:extLst>
              <a:ext uri="{FF2B5EF4-FFF2-40B4-BE49-F238E27FC236}">
                <a16:creationId xmlns:a16="http://schemas.microsoft.com/office/drawing/2014/main" id="{92EE7C58-960A-F4FA-95BE-B72F71B5566E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7" name="楕円 666">
            <a:extLst>
              <a:ext uri="{FF2B5EF4-FFF2-40B4-BE49-F238E27FC236}">
                <a16:creationId xmlns:a16="http://schemas.microsoft.com/office/drawing/2014/main" id="{71727D39-1D8D-F26E-097F-DB793CDAA01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8" name="楕円 667">
            <a:extLst>
              <a:ext uri="{FF2B5EF4-FFF2-40B4-BE49-F238E27FC236}">
                <a16:creationId xmlns:a16="http://schemas.microsoft.com/office/drawing/2014/main" id="{8A97F613-521B-2FE5-2E2A-FAA3567A7C2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9" name="楕円 668">
            <a:extLst>
              <a:ext uri="{FF2B5EF4-FFF2-40B4-BE49-F238E27FC236}">
                <a16:creationId xmlns:a16="http://schemas.microsoft.com/office/drawing/2014/main" id="{3C8E671A-9B60-06F5-7CDA-00D4F725DC4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0" name="楕円 669">
            <a:extLst>
              <a:ext uri="{FF2B5EF4-FFF2-40B4-BE49-F238E27FC236}">
                <a16:creationId xmlns:a16="http://schemas.microsoft.com/office/drawing/2014/main" id="{F32EC7DD-38C9-1230-E0E0-2DF12CF1AFC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1" name="楕円 670">
            <a:extLst>
              <a:ext uri="{FF2B5EF4-FFF2-40B4-BE49-F238E27FC236}">
                <a16:creationId xmlns:a16="http://schemas.microsoft.com/office/drawing/2014/main" id="{AF090D70-147B-96B3-15E1-8208F553E18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2" name="楕円 671">
            <a:extLst>
              <a:ext uri="{FF2B5EF4-FFF2-40B4-BE49-F238E27FC236}">
                <a16:creationId xmlns:a16="http://schemas.microsoft.com/office/drawing/2014/main" id="{AF0AFB88-3736-22E7-1D7E-1DF7824C57F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3" name="楕円 672">
            <a:extLst>
              <a:ext uri="{FF2B5EF4-FFF2-40B4-BE49-F238E27FC236}">
                <a16:creationId xmlns:a16="http://schemas.microsoft.com/office/drawing/2014/main" id="{412D1A11-EB0A-2EB4-E049-8887301C5CC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4" name="楕円 673">
            <a:extLst>
              <a:ext uri="{FF2B5EF4-FFF2-40B4-BE49-F238E27FC236}">
                <a16:creationId xmlns:a16="http://schemas.microsoft.com/office/drawing/2014/main" id="{C5E5628F-138B-B8AC-D9D1-C3D5CB1345D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5" name="楕円 674">
            <a:extLst>
              <a:ext uri="{FF2B5EF4-FFF2-40B4-BE49-F238E27FC236}">
                <a16:creationId xmlns:a16="http://schemas.microsoft.com/office/drawing/2014/main" id="{1C651147-ADDC-9438-405C-9E03B3BAA31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6" name="楕円 675">
            <a:extLst>
              <a:ext uri="{FF2B5EF4-FFF2-40B4-BE49-F238E27FC236}">
                <a16:creationId xmlns:a16="http://schemas.microsoft.com/office/drawing/2014/main" id="{8609A01B-6F9D-011C-335E-835D1B00CE3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7" name="楕円 676">
            <a:extLst>
              <a:ext uri="{FF2B5EF4-FFF2-40B4-BE49-F238E27FC236}">
                <a16:creationId xmlns:a16="http://schemas.microsoft.com/office/drawing/2014/main" id="{300255D4-CB79-3D51-489E-E5C34F3A655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8" name="楕円 677">
            <a:extLst>
              <a:ext uri="{FF2B5EF4-FFF2-40B4-BE49-F238E27FC236}">
                <a16:creationId xmlns:a16="http://schemas.microsoft.com/office/drawing/2014/main" id="{0E3463E9-7C64-00D5-EE98-D4D94F6D67C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9" name="楕円 678">
            <a:extLst>
              <a:ext uri="{FF2B5EF4-FFF2-40B4-BE49-F238E27FC236}">
                <a16:creationId xmlns:a16="http://schemas.microsoft.com/office/drawing/2014/main" id="{FC9AE7E1-11EE-8DD9-073D-4EDE8EBB9963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0" name="楕円 679">
            <a:extLst>
              <a:ext uri="{FF2B5EF4-FFF2-40B4-BE49-F238E27FC236}">
                <a16:creationId xmlns:a16="http://schemas.microsoft.com/office/drawing/2014/main" id="{3FA0D001-B2B6-FDC2-34A3-90714CADD4A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1" name="楕円 680">
            <a:extLst>
              <a:ext uri="{FF2B5EF4-FFF2-40B4-BE49-F238E27FC236}">
                <a16:creationId xmlns:a16="http://schemas.microsoft.com/office/drawing/2014/main" id="{712D9976-4500-6CD3-DF81-1C009AC677A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2" name="楕円 681">
            <a:extLst>
              <a:ext uri="{FF2B5EF4-FFF2-40B4-BE49-F238E27FC236}">
                <a16:creationId xmlns:a16="http://schemas.microsoft.com/office/drawing/2014/main" id="{3CD326B2-4A47-FC54-B791-DC4791B8066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3" name="楕円 682">
            <a:extLst>
              <a:ext uri="{FF2B5EF4-FFF2-40B4-BE49-F238E27FC236}">
                <a16:creationId xmlns:a16="http://schemas.microsoft.com/office/drawing/2014/main" id="{A8751C16-449E-4E3F-EF88-A1C869C5C5BC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4" name="楕円 683">
            <a:extLst>
              <a:ext uri="{FF2B5EF4-FFF2-40B4-BE49-F238E27FC236}">
                <a16:creationId xmlns:a16="http://schemas.microsoft.com/office/drawing/2014/main" id="{7FEFBE1D-B701-9382-EC3E-C7801B5F77F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5" name="楕円 684">
            <a:extLst>
              <a:ext uri="{FF2B5EF4-FFF2-40B4-BE49-F238E27FC236}">
                <a16:creationId xmlns:a16="http://schemas.microsoft.com/office/drawing/2014/main" id="{A75CD874-93CA-7512-85AF-D3008B946E0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6" name="楕円 685">
            <a:extLst>
              <a:ext uri="{FF2B5EF4-FFF2-40B4-BE49-F238E27FC236}">
                <a16:creationId xmlns:a16="http://schemas.microsoft.com/office/drawing/2014/main" id="{CDF72FB8-87D9-14DD-EA00-3231C7158D5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7" name="楕円 686">
            <a:extLst>
              <a:ext uri="{FF2B5EF4-FFF2-40B4-BE49-F238E27FC236}">
                <a16:creationId xmlns:a16="http://schemas.microsoft.com/office/drawing/2014/main" id="{F0EEF0ED-F774-34BD-0467-831F5F59E3BE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8" name="楕円 687">
            <a:extLst>
              <a:ext uri="{FF2B5EF4-FFF2-40B4-BE49-F238E27FC236}">
                <a16:creationId xmlns:a16="http://schemas.microsoft.com/office/drawing/2014/main" id="{3A8D1396-6C5B-5266-22FA-A29199B14A9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9" name="楕円 688">
            <a:extLst>
              <a:ext uri="{FF2B5EF4-FFF2-40B4-BE49-F238E27FC236}">
                <a16:creationId xmlns:a16="http://schemas.microsoft.com/office/drawing/2014/main" id="{0BA57350-B518-029D-E8C9-5E263C104EF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0" name="楕円 689">
            <a:extLst>
              <a:ext uri="{FF2B5EF4-FFF2-40B4-BE49-F238E27FC236}">
                <a16:creationId xmlns:a16="http://schemas.microsoft.com/office/drawing/2014/main" id="{DDA01222-F494-E392-87BB-A031BB44CADE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1" name="楕円 690">
            <a:extLst>
              <a:ext uri="{FF2B5EF4-FFF2-40B4-BE49-F238E27FC236}">
                <a16:creationId xmlns:a16="http://schemas.microsoft.com/office/drawing/2014/main" id="{815C9180-F7C8-A013-3102-3E0D86895F2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2" name="楕円 691">
            <a:extLst>
              <a:ext uri="{FF2B5EF4-FFF2-40B4-BE49-F238E27FC236}">
                <a16:creationId xmlns:a16="http://schemas.microsoft.com/office/drawing/2014/main" id="{4A89F00E-6883-6418-6520-EEF1C32422C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3" name="楕円 692">
            <a:extLst>
              <a:ext uri="{FF2B5EF4-FFF2-40B4-BE49-F238E27FC236}">
                <a16:creationId xmlns:a16="http://schemas.microsoft.com/office/drawing/2014/main" id="{74363899-6FA4-3387-F20A-42926EC26F96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4" name="楕円 693">
            <a:extLst>
              <a:ext uri="{FF2B5EF4-FFF2-40B4-BE49-F238E27FC236}">
                <a16:creationId xmlns:a16="http://schemas.microsoft.com/office/drawing/2014/main" id="{8F030D08-303A-C50E-D12F-5AD8AF5BDA83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5" name="楕円 694">
            <a:extLst>
              <a:ext uri="{FF2B5EF4-FFF2-40B4-BE49-F238E27FC236}">
                <a16:creationId xmlns:a16="http://schemas.microsoft.com/office/drawing/2014/main" id="{382845C7-64C5-7C43-98CB-1F64C8FE293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6" name="楕円 695">
            <a:extLst>
              <a:ext uri="{FF2B5EF4-FFF2-40B4-BE49-F238E27FC236}">
                <a16:creationId xmlns:a16="http://schemas.microsoft.com/office/drawing/2014/main" id="{09859BAD-88D1-7E2A-A97A-1C9C5CDCA30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7" name="楕円 696">
            <a:extLst>
              <a:ext uri="{FF2B5EF4-FFF2-40B4-BE49-F238E27FC236}">
                <a16:creationId xmlns:a16="http://schemas.microsoft.com/office/drawing/2014/main" id="{A7AC7655-1996-B46E-9D39-6D11CBCF5ED4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8" name="楕円 697">
            <a:extLst>
              <a:ext uri="{FF2B5EF4-FFF2-40B4-BE49-F238E27FC236}">
                <a16:creationId xmlns:a16="http://schemas.microsoft.com/office/drawing/2014/main" id="{52152C02-7B15-8FF9-2711-2E61FF41F7B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9" name="楕円 698">
            <a:extLst>
              <a:ext uri="{FF2B5EF4-FFF2-40B4-BE49-F238E27FC236}">
                <a16:creationId xmlns:a16="http://schemas.microsoft.com/office/drawing/2014/main" id="{F6920124-1FAD-559B-DBD4-678C51247A3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0" name="楕円 699">
            <a:extLst>
              <a:ext uri="{FF2B5EF4-FFF2-40B4-BE49-F238E27FC236}">
                <a16:creationId xmlns:a16="http://schemas.microsoft.com/office/drawing/2014/main" id="{4B4F19AA-1B9F-B5AF-226B-1409D1B0404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1" name="楕円 700">
            <a:extLst>
              <a:ext uri="{FF2B5EF4-FFF2-40B4-BE49-F238E27FC236}">
                <a16:creationId xmlns:a16="http://schemas.microsoft.com/office/drawing/2014/main" id="{8BDED4FE-89B0-96C7-4B10-40A95121B9D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2" name="楕円 701">
            <a:extLst>
              <a:ext uri="{FF2B5EF4-FFF2-40B4-BE49-F238E27FC236}">
                <a16:creationId xmlns:a16="http://schemas.microsoft.com/office/drawing/2014/main" id="{6C815B35-68D8-0724-EA0B-DD3CAD3E5F5B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3" name="楕円 702">
            <a:extLst>
              <a:ext uri="{FF2B5EF4-FFF2-40B4-BE49-F238E27FC236}">
                <a16:creationId xmlns:a16="http://schemas.microsoft.com/office/drawing/2014/main" id="{36846BC1-336F-A3DD-112E-CB33B8AEAA0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4" name="楕円 703">
            <a:extLst>
              <a:ext uri="{FF2B5EF4-FFF2-40B4-BE49-F238E27FC236}">
                <a16:creationId xmlns:a16="http://schemas.microsoft.com/office/drawing/2014/main" id="{980B2D30-16ED-10E8-A281-48164C10CCA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5" name="楕円 704">
            <a:extLst>
              <a:ext uri="{FF2B5EF4-FFF2-40B4-BE49-F238E27FC236}">
                <a16:creationId xmlns:a16="http://schemas.microsoft.com/office/drawing/2014/main" id="{BD3528F5-8FCB-409D-42DF-76AA0B324ABE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6" name="楕円 705">
            <a:extLst>
              <a:ext uri="{FF2B5EF4-FFF2-40B4-BE49-F238E27FC236}">
                <a16:creationId xmlns:a16="http://schemas.microsoft.com/office/drawing/2014/main" id="{91801D2A-F6C9-5D17-9936-DBB7E667977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7" name="楕円 706">
            <a:extLst>
              <a:ext uri="{FF2B5EF4-FFF2-40B4-BE49-F238E27FC236}">
                <a16:creationId xmlns:a16="http://schemas.microsoft.com/office/drawing/2014/main" id="{2D0D97C7-A49E-0776-04B2-43B819F2F8A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8" name="楕円 707">
            <a:extLst>
              <a:ext uri="{FF2B5EF4-FFF2-40B4-BE49-F238E27FC236}">
                <a16:creationId xmlns:a16="http://schemas.microsoft.com/office/drawing/2014/main" id="{3F197506-AFC4-BCF3-AB0B-1EEE88D4B69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9" name="楕円 708">
            <a:extLst>
              <a:ext uri="{FF2B5EF4-FFF2-40B4-BE49-F238E27FC236}">
                <a16:creationId xmlns:a16="http://schemas.microsoft.com/office/drawing/2014/main" id="{92CBEF2B-BB97-1784-1FE6-3F1B068F1D2B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0" name="楕円 709">
            <a:extLst>
              <a:ext uri="{FF2B5EF4-FFF2-40B4-BE49-F238E27FC236}">
                <a16:creationId xmlns:a16="http://schemas.microsoft.com/office/drawing/2014/main" id="{5306F28C-9D33-140C-AD07-650C4903E7B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1" name="楕円 710">
            <a:extLst>
              <a:ext uri="{FF2B5EF4-FFF2-40B4-BE49-F238E27FC236}">
                <a16:creationId xmlns:a16="http://schemas.microsoft.com/office/drawing/2014/main" id="{4B8271A3-50D9-5FBF-52FB-6307243184F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2" name="楕円 711">
            <a:extLst>
              <a:ext uri="{FF2B5EF4-FFF2-40B4-BE49-F238E27FC236}">
                <a16:creationId xmlns:a16="http://schemas.microsoft.com/office/drawing/2014/main" id="{EA3F5AC3-E251-E20E-8828-F8A8801CF3D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3" name="楕円 712">
            <a:extLst>
              <a:ext uri="{FF2B5EF4-FFF2-40B4-BE49-F238E27FC236}">
                <a16:creationId xmlns:a16="http://schemas.microsoft.com/office/drawing/2014/main" id="{9B0D7D27-067A-6614-9C92-EDE939B009A3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4" name="楕円 713">
            <a:extLst>
              <a:ext uri="{FF2B5EF4-FFF2-40B4-BE49-F238E27FC236}">
                <a16:creationId xmlns:a16="http://schemas.microsoft.com/office/drawing/2014/main" id="{C96BEFC1-3CC5-C094-4925-EB6A6F62286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5" name="楕円 714">
            <a:extLst>
              <a:ext uri="{FF2B5EF4-FFF2-40B4-BE49-F238E27FC236}">
                <a16:creationId xmlns:a16="http://schemas.microsoft.com/office/drawing/2014/main" id="{CCA588E0-E153-E9CE-86C6-9816FB8DD75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6" name="楕円 715">
            <a:extLst>
              <a:ext uri="{FF2B5EF4-FFF2-40B4-BE49-F238E27FC236}">
                <a16:creationId xmlns:a16="http://schemas.microsoft.com/office/drawing/2014/main" id="{C421AA93-C1AF-6543-7A16-31D8FB4C0A3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7" name="楕円 716">
            <a:extLst>
              <a:ext uri="{FF2B5EF4-FFF2-40B4-BE49-F238E27FC236}">
                <a16:creationId xmlns:a16="http://schemas.microsoft.com/office/drawing/2014/main" id="{6F0E8A3B-092F-3FB8-7830-D1209527011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8" name="楕円 717">
            <a:extLst>
              <a:ext uri="{FF2B5EF4-FFF2-40B4-BE49-F238E27FC236}">
                <a16:creationId xmlns:a16="http://schemas.microsoft.com/office/drawing/2014/main" id="{08BEEADD-7D7D-0AF2-4748-4CC366A37E58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9" name="楕円 718">
            <a:extLst>
              <a:ext uri="{FF2B5EF4-FFF2-40B4-BE49-F238E27FC236}">
                <a16:creationId xmlns:a16="http://schemas.microsoft.com/office/drawing/2014/main" id="{2A0728D0-FC96-638A-997A-C68AB0E331E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0" name="楕円 719">
            <a:extLst>
              <a:ext uri="{FF2B5EF4-FFF2-40B4-BE49-F238E27FC236}">
                <a16:creationId xmlns:a16="http://schemas.microsoft.com/office/drawing/2014/main" id="{3B4CAB48-9EE0-4183-02C6-B8AADE1C185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1" name="楕円 720">
            <a:extLst>
              <a:ext uri="{FF2B5EF4-FFF2-40B4-BE49-F238E27FC236}">
                <a16:creationId xmlns:a16="http://schemas.microsoft.com/office/drawing/2014/main" id="{0C7C444C-EDE6-79B6-119A-13EBAA5D225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2" name="楕円 721">
            <a:extLst>
              <a:ext uri="{FF2B5EF4-FFF2-40B4-BE49-F238E27FC236}">
                <a16:creationId xmlns:a16="http://schemas.microsoft.com/office/drawing/2014/main" id="{F62FC07B-5330-0687-AAD8-A812177A7350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3" name="楕円 722">
            <a:extLst>
              <a:ext uri="{FF2B5EF4-FFF2-40B4-BE49-F238E27FC236}">
                <a16:creationId xmlns:a16="http://schemas.microsoft.com/office/drawing/2014/main" id="{E27B1719-47BA-8847-0A0E-F528193C8D17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4" name="楕円 723">
            <a:extLst>
              <a:ext uri="{FF2B5EF4-FFF2-40B4-BE49-F238E27FC236}">
                <a16:creationId xmlns:a16="http://schemas.microsoft.com/office/drawing/2014/main" id="{072BC0B5-F360-E2D5-AFD0-5CB26EFEE6C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5" name="楕円 724">
            <a:extLst>
              <a:ext uri="{FF2B5EF4-FFF2-40B4-BE49-F238E27FC236}">
                <a16:creationId xmlns:a16="http://schemas.microsoft.com/office/drawing/2014/main" id="{9EAB6B54-ABBA-F617-EB73-0836F7C60E9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6" name="楕円 725">
            <a:extLst>
              <a:ext uri="{FF2B5EF4-FFF2-40B4-BE49-F238E27FC236}">
                <a16:creationId xmlns:a16="http://schemas.microsoft.com/office/drawing/2014/main" id="{D19FE810-DCBD-7E51-BEE3-F01B080BB13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7" name="楕円 726">
            <a:extLst>
              <a:ext uri="{FF2B5EF4-FFF2-40B4-BE49-F238E27FC236}">
                <a16:creationId xmlns:a16="http://schemas.microsoft.com/office/drawing/2014/main" id="{CCB0D39E-5C55-958D-C392-560FDE3D5C2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8" name="楕円 727">
            <a:extLst>
              <a:ext uri="{FF2B5EF4-FFF2-40B4-BE49-F238E27FC236}">
                <a16:creationId xmlns:a16="http://schemas.microsoft.com/office/drawing/2014/main" id="{7AD48A66-F427-8BFE-44F4-54DCD922218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9" name="楕円 728">
            <a:extLst>
              <a:ext uri="{FF2B5EF4-FFF2-40B4-BE49-F238E27FC236}">
                <a16:creationId xmlns:a16="http://schemas.microsoft.com/office/drawing/2014/main" id="{50AB014E-0796-574D-FF00-5ADF671DD01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0" name="楕円 729">
            <a:extLst>
              <a:ext uri="{FF2B5EF4-FFF2-40B4-BE49-F238E27FC236}">
                <a16:creationId xmlns:a16="http://schemas.microsoft.com/office/drawing/2014/main" id="{41A53760-7F58-D013-233E-FE8FB1518FC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1" name="楕円 730">
            <a:extLst>
              <a:ext uri="{FF2B5EF4-FFF2-40B4-BE49-F238E27FC236}">
                <a16:creationId xmlns:a16="http://schemas.microsoft.com/office/drawing/2014/main" id="{140A5B7B-1CFC-060E-D000-DAE276299D9F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2" name="楕円 731">
            <a:extLst>
              <a:ext uri="{FF2B5EF4-FFF2-40B4-BE49-F238E27FC236}">
                <a16:creationId xmlns:a16="http://schemas.microsoft.com/office/drawing/2014/main" id="{50351B1D-EFFA-4EFB-B86D-906EDC68492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3" name="楕円 732">
            <a:extLst>
              <a:ext uri="{FF2B5EF4-FFF2-40B4-BE49-F238E27FC236}">
                <a16:creationId xmlns:a16="http://schemas.microsoft.com/office/drawing/2014/main" id="{1121F0C9-BFD3-32FF-24A9-4657450D64E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4" name="楕円 733">
            <a:extLst>
              <a:ext uri="{FF2B5EF4-FFF2-40B4-BE49-F238E27FC236}">
                <a16:creationId xmlns:a16="http://schemas.microsoft.com/office/drawing/2014/main" id="{1F358CA7-1F1B-4983-5CCB-D75BDE73AD6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5" name="楕円 734">
            <a:extLst>
              <a:ext uri="{FF2B5EF4-FFF2-40B4-BE49-F238E27FC236}">
                <a16:creationId xmlns:a16="http://schemas.microsoft.com/office/drawing/2014/main" id="{722D3EA8-BE34-4B98-3231-92F7AC6DF48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6" name="楕円 735">
            <a:extLst>
              <a:ext uri="{FF2B5EF4-FFF2-40B4-BE49-F238E27FC236}">
                <a16:creationId xmlns:a16="http://schemas.microsoft.com/office/drawing/2014/main" id="{BC86091C-FB9F-67CA-612D-79F32507225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7" name="楕円 736">
            <a:extLst>
              <a:ext uri="{FF2B5EF4-FFF2-40B4-BE49-F238E27FC236}">
                <a16:creationId xmlns:a16="http://schemas.microsoft.com/office/drawing/2014/main" id="{1A8DDAF2-F90A-A17C-1131-BFFAEBB5CC0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8" name="楕円 737">
            <a:extLst>
              <a:ext uri="{FF2B5EF4-FFF2-40B4-BE49-F238E27FC236}">
                <a16:creationId xmlns:a16="http://schemas.microsoft.com/office/drawing/2014/main" id="{A8569E23-5779-FE2E-2850-3787473D7B5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9" name="楕円 738">
            <a:extLst>
              <a:ext uri="{FF2B5EF4-FFF2-40B4-BE49-F238E27FC236}">
                <a16:creationId xmlns:a16="http://schemas.microsoft.com/office/drawing/2014/main" id="{1F787ADD-97C4-1D87-43C6-8A8E21FD523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0" name="楕円 739">
            <a:extLst>
              <a:ext uri="{FF2B5EF4-FFF2-40B4-BE49-F238E27FC236}">
                <a16:creationId xmlns:a16="http://schemas.microsoft.com/office/drawing/2014/main" id="{23F42DC7-1CEE-52BD-2AD1-16A31C16ED09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1" name="楕円 740">
            <a:extLst>
              <a:ext uri="{FF2B5EF4-FFF2-40B4-BE49-F238E27FC236}">
                <a16:creationId xmlns:a16="http://schemas.microsoft.com/office/drawing/2014/main" id="{872912DF-A35E-0336-68EC-A69D616A494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2" name="楕円 741">
            <a:extLst>
              <a:ext uri="{FF2B5EF4-FFF2-40B4-BE49-F238E27FC236}">
                <a16:creationId xmlns:a16="http://schemas.microsoft.com/office/drawing/2014/main" id="{14D8DA67-D1FC-35C4-95EB-B83704854E2C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3" name="楕円 742">
            <a:extLst>
              <a:ext uri="{FF2B5EF4-FFF2-40B4-BE49-F238E27FC236}">
                <a16:creationId xmlns:a16="http://schemas.microsoft.com/office/drawing/2014/main" id="{DB8FA5EA-6860-43AD-506A-FFD4C396BEE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4" name="楕円 743">
            <a:extLst>
              <a:ext uri="{FF2B5EF4-FFF2-40B4-BE49-F238E27FC236}">
                <a16:creationId xmlns:a16="http://schemas.microsoft.com/office/drawing/2014/main" id="{6E1C2E17-F0E8-FE8D-66C8-600FEA59E178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5" name="楕円 744">
            <a:extLst>
              <a:ext uri="{FF2B5EF4-FFF2-40B4-BE49-F238E27FC236}">
                <a16:creationId xmlns:a16="http://schemas.microsoft.com/office/drawing/2014/main" id="{2D774011-5D4A-90CC-44AC-25A538F752C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6" name="楕円 745">
            <a:extLst>
              <a:ext uri="{FF2B5EF4-FFF2-40B4-BE49-F238E27FC236}">
                <a16:creationId xmlns:a16="http://schemas.microsoft.com/office/drawing/2014/main" id="{FD652E05-8AE6-DEFE-3D8D-39AFAD06289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7" name="楕円 746">
            <a:extLst>
              <a:ext uri="{FF2B5EF4-FFF2-40B4-BE49-F238E27FC236}">
                <a16:creationId xmlns:a16="http://schemas.microsoft.com/office/drawing/2014/main" id="{75B360C8-0D57-A355-3174-BC02C655E3E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8" name="楕円 747">
            <a:extLst>
              <a:ext uri="{FF2B5EF4-FFF2-40B4-BE49-F238E27FC236}">
                <a16:creationId xmlns:a16="http://schemas.microsoft.com/office/drawing/2014/main" id="{395D17F5-2242-5C11-6D0F-CFFB848A221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9" name="楕円 748">
            <a:extLst>
              <a:ext uri="{FF2B5EF4-FFF2-40B4-BE49-F238E27FC236}">
                <a16:creationId xmlns:a16="http://schemas.microsoft.com/office/drawing/2014/main" id="{24D167D6-3718-472F-FDF0-D0E7F420AF9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0" name="楕円 749">
            <a:extLst>
              <a:ext uri="{FF2B5EF4-FFF2-40B4-BE49-F238E27FC236}">
                <a16:creationId xmlns:a16="http://schemas.microsoft.com/office/drawing/2014/main" id="{74113445-0FC8-3841-8C72-D112BEB84D3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1" name="楕円 750">
            <a:extLst>
              <a:ext uri="{FF2B5EF4-FFF2-40B4-BE49-F238E27FC236}">
                <a16:creationId xmlns:a16="http://schemas.microsoft.com/office/drawing/2014/main" id="{7D8C4998-C930-3811-646E-68C699AD14F1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2" name="楕円 751">
            <a:extLst>
              <a:ext uri="{FF2B5EF4-FFF2-40B4-BE49-F238E27FC236}">
                <a16:creationId xmlns:a16="http://schemas.microsoft.com/office/drawing/2014/main" id="{62658B85-4F20-3467-66C2-9C0162B5F98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3" name="楕円 752">
            <a:extLst>
              <a:ext uri="{FF2B5EF4-FFF2-40B4-BE49-F238E27FC236}">
                <a16:creationId xmlns:a16="http://schemas.microsoft.com/office/drawing/2014/main" id="{2A4240FA-9752-B559-70F8-79FFF94754D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4" name="楕円 753">
            <a:extLst>
              <a:ext uri="{FF2B5EF4-FFF2-40B4-BE49-F238E27FC236}">
                <a16:creationId xmlns:a16="http://schemas.microsoft.com/office/drawing/2014/main" id="{A4D93640-FD98-6F8D-E53C-A41B5FC5FD64}"/>
              </a:ext>
            </a:extLst>
          </p:cNvPr>
          <p:cNvSpPr/>
          <p:nvPr/>
        </p:nvSpPr>
        <p:spPr>
          <a:xfrm>
            <a:off x="-646831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5" name="楕円 754">
            <a:extLst>
              <a:ext uri="{FF2B5EF4-FFF2-40B4-BE49-F238E27FC236}">
                <a16:creationId xmlns:a16="http://schemas.microsoft.com/office/drawing/2014/main" id="{47FEBDBC-5FF6-5807-DFD5-4222534D1B3F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6" name="楕円 755">
            <a:extLst>
              <a:ext uri="{FF2B5EF4-FFF2-40B4-BE49-F238E27FC236}">
                <a16:creationId xmlns:a16="http://schemas.microsoft.com/office/drawing/2014/main" id="{46D00859-9EAB-A0F1-FAE4-2C6E00C5E69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7" name="楕円 756">
            <a:extLst>
              <a:ext uri="{FF2B5EF4-FFF2-40B4-BE49-F238E27FC236}">
                <a16:creationId xmlns:a16="http://schemas.microsoft.com/office/drawing/2014/main" id="{BFE89129-3DA2-292D-13F9-4777A4402FF0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8" name="楕円 757">
            <a:extLst>
              <a:ext uri="{FF2B5EF4-FFF2-40B4-BE49-F238E27FC236}">
                <a16:creationId xmlns:a16="http://schemas.microsoft.com/office/drawing/2014/main" id="{DE7CEA14-5EBF-6792-1163-56C47900A33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9" name="楕円 758">
            <a:extLst>
              <a:ext uri="{FF2B5EF4-FFF2-40B4-BE49-F238E27FC236}">
                <a16:creationId xmlns:a16="http://schemas.microsoft.com/office/drawing/2014/main" id="{99CDE721-A9A8-4888-65C4-4ED1483EB01C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0" name="楕円 759">
            <a:extLst>
              <a:ext uri="{FF2B5EF4-FFF2-40B4-BE49-F238E27FC236}">
                <a16:creationId xmlns:a16="http://schemas.microsoft.com/office/drawing/2014/main" id="{5E08E27A-3AED-19C6-00FC-03A397C17E9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1" name="楕円 760">
            <a:extLst>
              <a:ext uri="{FF2B5EF4-FFF2-40B4-BE49-F238E27FC236}">
                <a16:creationId xmlns:a16="http://schemas.microsoft.com/office/drawing/2014/main" id="{1B8E7E68-B30C-27DA-DD1E-1BA3C3E1099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2" name="楕円 761">
            <a:extLst>
              <a:ext uri="{FF2B5EF4-FFF2-40B4-BE49-F238E27FC236}">
                <a16:creationId xmlns:a16="http://schemas.microsoft.com/office/drawing/2014/main" id="{3F5AB95B-16AC-C4EE-58F0-2E7414DD9CA4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3" name="楕円 762">
            <a:extLst>
              <a:ext uri="{FF2B5EF4-FFF2-40B4-BE49-F238E27FC236}">
                <a16:creationId xmlns:a16="http://schemas.microsoft.com/office/drawing/2014/main" id="{7C895858-34E9-0770-7107-9A7AF27563BE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4" name="楕円 763">
            <a:extLst>
              <a:ext uri="{FF2B5EF4-FFF2-40B4-BE49-F238E27FC236}">
                <a16:creationId xmlns:a16="http://schemas.microsoft.com/office/drawing/2014/main" id="{767E8F9C-DE3E-ACD6-547B-364E555548A9}"/>
              </a:ext>
            </a:extLst>
          </p:cNvPr>
          <p:cNvSpPr/>
          <p:nvPr/>
        </p:nvSpPr>
        <p:spPr>
          <a:xfrm>
            <a:off x="-636819" y="3442571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楕円 764">
            <a:extLst>
              <a:ext uri="{FF2B5EF4-FFF2-40B4-BE49-F238E27FC236}">
                <a16:creationId xmlns:a16="http://schemas.microsoft.com/office/drawing/2014/main" id="{2769C156-345F-FD6A-5C50-5F6FBE5129B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6" name="楕円 765">
            <a:extLst>
              <a:ext uri="{FF2B5EF4-FFF2-40B4-BE49-F238E27FC236}">
                <a16:creationId xmlns:a16="http://schemas.microsoft.com/office/drawing/2014/main" id="{66328245-1F6E-C4C8-A197-981525D2B860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7" name="楕円 766">
            <a:extLst>
              <a:ext uri="{FF2B5EF4-FFF2-40B4-BE49-F238E27FC236}">
                <a16:creationId xmlns:a16="http://schemas.microsoft.com/office/drawing/2014/main" id="{3182F876-56A8-3061-A806-3F38A1F49FB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8" name="楕円 767">
            <a:extLst>
              <a:ext uri="{FF2B5EF4-FFF2-40B4-BE49-F238E27FC236}">
                <a16:creationId xmlns:a16="http://schemas.microsoft.com/office/drawing/2014/main" id="{FC22B82D-7661-F23D-DFD4-274B6A02F49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楕円 768">
            <a:extLst>
              <a:ext uri="{FF2B5EF4-FFF2-40B4-BE49-F238E27FC236}">
                <a16:creationId xmlns:a16="http://schemas.microsoft.com/office/drawing/2014/main" id="{FAD0CB6D-1517-DE06-398D-6C5758E73E05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0" name="楕円 769">
            <a:extLst>
              <a:ext uri="{FF2B5EF4-FFF2-40B4-BE49-F238E27FC236}">
                <a16:creationId xmlns:a16="http://schemas.microsoft.com/office/drawing/2014/main" id="{0B8CF876-B8E8-BF33-72CA-F823DDD5875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1" name="楕円 770">
            <a:extLst>
              <a:ext uri="{FF2B5EF4-FFF2-40B4-BE49-F238E27FC236}">
                <a16:creationId xmlns:a16="http://schemas.microsoft.com/office/drawing/2014/main" id="{3837F3AC-065B-6FDE-DC15-13117FD2983D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2" name="楕円 771">
            <a:extLst>
              <a:ext uri="{FF2B5EF4-FFF2-40B4-BE49-F238E27FC236}">
                <a16:creationId xmlns:a16="http://schemas.microsoft.com/office/drawing/2014/main" id="{5AA83245-923B-26C6-CDAD-617A6F3915C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3" name="楕円 772">
            <a:extLst>
              <a:ext uri="{FF2B5EF4-FFF2-40B4-BE49-F238E27FC236}">
                <a16:creationId xmlns:a16="http://schemas.microsoft.com/office/drawing/2014/main" id="{6EACEC4C-EBA6-FB08-C560-B56F926EEFD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4" name="楕円 773">
            <a:extLst>
              <a:ext uri="{FF2B5EF4-FFF2-40B4-BE49-F238E27FC236}">
                <a16:creationId xmlns:a16="http://schemas.microsoft.com/office/drawing/2014/main" id="{C9311A0D-78B7-2676-8C87-C10E17B90A3C}"/>
              </a:ext>
            </a:extLst>
          </p:cNvPr>
          <p:cNvSpPr/>
          <p:nvPr/>
        </p:nvSpPr>
        <p:spPr>
          <a:xfrm>
            <a:off x="-636819" y="3440653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5" name="楕円 774">
            <a:extLst>
              <a:ext uri="{FF2B5EF4-FFF2-40B4-BE49-F238E27FC236}">
                <a16:creationId xmlns:a16="http://schemas.microsoft.com/office/drawing/2014/main" id="{28B14E05-D469-3DD6-249F-719A20E4B17B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6" name="楕円 775">
            <a:extLst>
              <a:ext uri="{FF2B5EF4-FFF2-40B4-BE49-F238E27FC236}">
                <a16:creationId xmlns:a16="http://schemas.microsoft.com/office/drawing/2014/main" id="{9D2176E9-AC04-07A9-710E-19B26CCF60C4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7" name="楕円 776">
            <a:extLst>
              <a:ext uri="{FF2B5EF4-FFF2-40B4-BE49-F238E27FC236}">
                <a16:creationId xmlns:a16="http://schemas.microsoft.com/office/drawing/2014/main" id="{4E109008-3E7C-0942-B6BA-D75A495A4E8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8" name="楕円 777">
            <a:extLst>
              <a:ext uri="{FF2B5EF4-FFF2-40B4-BE49-F238E27FC236}">
                <a16:creationId xmlns:a16="http://schemas.microsoft.com/office/drawing/2014/main" id="{3725BAF9-A5AF-B0E4-EB98-19D03F75F61B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9" name="楕円 778">
            <a:extLst>
              <a:ext uri="{FF2B5EF4-FFF2-40B4-BE49-F238E27FC236}">
                <a16:creationId xmlns:a16="http://schemas.microsoft.com/office/drawing/2014/main" id="{8BE35EA3-797B-BE3E-545F-37872113FB8F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0" name="楕円 779">
            <a:extLst>
              <a:ext uri="{FF2B5EF4-FFF2-40B4-BE49-F238E27FC236}">
                <a16:creationId xmlns:a16="http://schemas.microsoft.com/office/drawing/2014/main" id="{FF6E2DE0-FCE7-65BB-E68C-EBCBBA3D2E2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1" name="楕円 780">
            <a:extLst>
              <a:ext uri="{FF2B5EF4-FFF2-40B4-BE49-F238E27FC236}">
                <a16:creationId xmlns:a16="http://schemas.microsoft.com/office/drawing/2014/main" id="{792495F5-46B0-A905-B7EF-FC1ECBFE47E7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2" name="楕円 781">
            <a:extLst>
              <a:ext uri="{FF2B5EF4-FFF2-40B4-BE49-F238E27FC236}">
                <a16:creationId xmlns:a16="http://schemas.microsoft.com/office/drawing/2014/main" id="{E522476E-CDE1-4C50-1AB6-7F22E833111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3" name="楕円 782">
            <a:extLst>
              <a:ext uri="{FF2B5EF4-FFF2-40B4-BE49-F238E27FC236}">
                <a16:creationId xmlns:a16="http://schemas.microsoft.com/office/drawing/2014/main" id="{E6E38D9A-A05F-5D3F-5710-5A91EDF0909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4" name="楕円 783">
            <a:extLst>
              <a:ext uri="{FF2B5EF4-FFF2-40B4-BE49-F238E27FC236}">
                <a16:creationId xmlns:a16="http://schemas.microsoft.com/office/drawing/2014/main" id="{917F0341-7B65-D484-3526-048E5F68938D}"/>
              </a:ext>
            </a:extLst>
          </p:cNvPr>
          <p:cNvSpPr/>
          <p:nvPr/>
        </p:nvSpPr>
        <p:spPr>
          <a:xfrm>
            <a:off x="-652709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5" name="楕円 784">
            <a:extLst>
              <a:ext uri="{FF2B5EF4-FFF2-40B4-BE49-F238E27FC236}">
                <a16:creationId xmlns:a16="http://schemas.microsoft.com/office/drawing/2014/main" id="{28278686-D150-E60F-9EC9-2EF1859EF9D9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6" name="楕円 785">
            <a:extLst>
              <a:ext uri="{FF2B5EF4-FFF2-40B4-BE49-F238E27FC236}">
                <a16:creationId xmlns:a16="http://schemas.microsoft.com/office/drawing/2014/main" id="{28B9D8DF-EFAD-BF88-FA9B-949407E89E88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7" name="楕円 786">
            <a:extLst>
              <a:ext uri="{FF2B5EF4-FFF2-40B4-BE49-F238E27FC236}">
                <a16:creationId xmlns:a16="http://schemas.microsoft.com/office/drawing/2014/main" id="{A06B482A-CF0B-AED2-1C18-5B9C2362807A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8" name="楕円 787">
            <a:extLst>
              <a:ext uri="{FF2B5EF4-FFF2-40B4-BE49-F238E27FC236}">
                <a16:creationId xmlns:a16="http://schemas.microsoft.com/office/drawing/2014/main" id="{361D55C8-5782-B0EC-CE0B-0D0B1B04A40E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9" name="楕円 788">
            <a:extLst>
              <a:ext uri="{FF2B5EF4-FFF2-40B4-BE49-F238E27FC236}">
                <a16:creationId xmlns:a16="http://schemas.microsoft.com/office/drawing/2014/main" id="{51A41B99-B9E8-5A03-C26E-3DE0539F4608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0" name="楕円 789">
            <a:extLst>
              <a:ext uri="{FF2B5EF4-FFF2-40B4-BE49-F238E27FC236}">
                <a16:creationId xmlns:a16="http://schemas.microsoft.com/office/drawing/2014/main" id="{C723F48A-E26E-EB56-C1D0-82D193CBD598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1" name="楕円 790">
            <a:extLst>
              <a:ext uri="{FF2B5EF4-FFF2-40B4-BE49-F238E27FC236}">
                <a16:creationId xmlns:a16="http://schemas.microsoft.com/office/drawing/2014/main" id="{1F72EBF0-3AF6-9414-02A7-B4B8D8EAD65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2" name="楕円 791">
            <a:extLst>
              <a:ext uri="{FF2B5EF4-FFF2-40B4-BE49-F238E27FC236}">
                <a16:creationId xmlns:a16="http://schemas.microsoft.com/office/drawing/2014/main" id="{2A66422F-D67A-0602-EDD3-BEAB7905ACC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3" name="楕円 792">
            <a:extLst>
              <a:ext uri="{FF2B5EF4-FFF2-40B4-BE49-F238E27FC236}">
                <a16:creationId xmlns:a16="http://schemas.microsoft.com/office/drawing/2014/main" id="{E5A7E628-5960-E046-8448-0F4AD34EEC2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4" name="楕円 793">
            <a:extLst>
              <a:ext uri="{FF2B5EF4-FFF2-40B4-BE49-F238E27FC236}">
                <a16:creationId xmlns:a16="http://schemas.microsoft.com/office/drawing/2014/main" id="{EB0D46F7-CC29-9484-0C58-6BB9E9146051}"/>
              </a:ext>
            </a:extLst>
          </p:cNvPr>
          <p:cNvSpPr/>
          <p:nvPr/>
        </p:nvSpPr>
        <p:spPr>
          <a:xfrm>
            <a:off x="-642697" y="3447327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5" name="楕円 794">
            <a:extLst>
              <a:ext uri="{FF2B5EF4-FFF2-40B4-BE49-F238E27FC236}">
                <a16:creationId xmlns:a16="http://schemas.microsoft.com/office/drawing/2014/main" id="{E4036727-1772-B08D-D421-1D72115A96F8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6" name="楕円 795">
            <a:extLst>
              <a:ext uri="{FF2B5EF4-FFF2-40B4-BE49-F238E27FC236}">
                <a16:creationId xmlns:a16="http://schemas.microsoft.com/office/drawing/2014/main" id="{973298D3-775A-F89E-315E-E1663C81505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7" name="楕円 796">
            <a:extLst>
              <a:ext uri="{FF2B5EF4-FFF2-40B4-BE49-F238E27FC236}">
                <a16:creationId xmlns:a16="http://schemas.microsoft.com/office/drawing/2014/main" id="{0B793C31-E284-4DF5-C54B-20C5D79A04F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8" name="楕円 797">
            <a:extLst>
              <a:ext uri="{FF2B5EF4-FFF2-40B4-BE49-F238E27FC236}">
                <a16:creationId xmlns:a16="http://schemas.microsoft.com/office/drawing/2014/main" id="{4D8F5CF7-AF08-33D8-14C3-23833BB31DD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9" name="楕円 798">
            <a:extLst>
              <a:ext uri="{FF2B5EF4-FFF2-40B4-BE49-F238E27FC236}">
                <a16:creationId xmlns:a16="http://schemas.microsoft.com/office/drawing/2014/main" id="{3954F37D-0D6D-8C08-AB78-30C0732EF53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0" name="楕円 799">
            <a:extLst>
              <a:ext uri="{FF2B5EF4-FFF2-40B4-BE49-F238E27FC236}">
                <a16:creationId xmlns:a16="http://schemas.microsoft.com/office/drawing/2014/main" id="{AEACEA4A-98CC-3794-6B33-EC5116870ADA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1" name="楕円 800">
            <a:extLst>
              <a:ext uri="{FF2B5EF4-FFF2-40B4-BE49-F238E27FC236}">
                <a16:creationId xmlns:a16="http://schemas.microsoft.com/office/drawing/2014/main" id="{38EC5305-E196-6D46-1403-0C9A3235E0A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2" name="楕円 801">
            <a:extLst>
              <a:ext uri="{FF2B5EF4-FFF2-40B4-BE49-F238E27FC236}">
                <a16:creationId xmlns:a16="http://schemas.microsoft.com/office/drawing/2014/main" id="{A0A47706-45A9-E211-7D75-C944FCA28A2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3" name="楕円 802">
            <a:extLst>
              <a:ext uri="{FF2B5EF4-FFF2-40B4-BE49-F238E27FC236}">
                <a16:creationId xmlns:a16="http://schemas.microsoft.com/office/drawing/2014/main" id="{254592BD-FA64-381D-3287-553E3B20073D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4" name="楕円 803">
            <a:extLst>
              <a:ext uri="{FF2B5EF4-FFF2-40B4-BE49-F238E27FC236}">
                <a16:creationId xmlns:a16="http://schemas.microsoft.com/office/drawing/2014/main" id="{CBCE4C7A-583D-4416-59D5-5B756186016A}"/>
              </a:ext>
            </a:extLst>
          </p:cNvPr>
          <p:cNvSpPr/>
          <p:nvPr/>
        </p:nvSpPr>
        <p:spPr>
          <a:xfrm>
            <a:off x="-642697" y="3445409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5" name="楕円 804">
            <a:extLst>
              <a:ext uri="{FF2B5EF4-FFF2-40B4-BE49-F238E27FC236}">
                <a16:creationId xmlns:a16="http://schemas.microsoft.com/office/drawing/2014/main" id="{DBA165CD-B3FE-8CCF-26DC-0B95F94536E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6" name="楕円 805">
            <a:extLst>
              <a:ext uri="{FF2B5EF4-FFF2-40B4-BE49-F238E27FC236}">
                <a16:creationId xmlns:a16="http://schemas.microsoft.com/office/drawing/2014/main" id="{E6B68C51-5217-3724-6B47-1A95BC5E627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7" name="楕円 806">
            <a:extLst>
              <a:ext uri="{FF2B5EF4-FFF2-40B4-BE49-F238E27FC236}">
                <a16:creationId xmlns:a16="http://schemas.microsoft.com/office/drawing/2014/main" id="{1AC466FC-3E27-B572-CAD6-CCA035C14EE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8" name="楕円 807">
            <a:extLst>
              <a:ext uri="{FF2B5EF4-FFF2-40B4-BE49-F238E27FC236}">
                <a16:creationId xmlns:a16="http://schemas.microsoft.com/office/drawing/2014/main" id="{C0EA4068-3672-2C0E-A5C3-F3088BB48225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9" name="楕円 808">
            <a:extLst>
              <a:ext uri="{FF2B5EF4-FFF2-40B4-BE49-F238E27FC236}">
                <a16:creationId xmlns:a16="http://schemas.microsoft.com/office/drawing/2014/main" id="{BCAD7198-1FF2-E9AE-8B19-F8058B9DB9FA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0" name="楕円 809">
            <a:extLst>
              <a:ext uri="{FF2B5EF4-FFF2-40B4-BE49-F238E27FC236}">
                <a16:creationId xmlns:a16="http://schemas.microsoft.com/office/drawing/2014/main" id="{DA2C77F7-9B3B-6866-2635-DD9298A8328B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1" name="楕円 810">
            <a:extLst>
              <a:ext uri="{FF2B5EF4-FFF2-40B4-BE49-F238E27FC236}">
                <a16:creationId xmlns:a16="http://schemas.microsoft.com/office/drawing/2014/main" id="{F12F2B08-6004-8553-3CBF-3D6FF019248C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2" name="楕円 811">
            <a:extLst>
              <a:ext uri="{FF2B5EF4-FFF2-40B4-BE49-F238E27FC236}">
                <a16:creationId xmlns:a16="http://schemas.microsoft.com/office/drawing/2014/main" id="{7F84BCD9-CCFF-07B2-F23E-AF59DDA3A96D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3" name="楕円 812">
            <a:extLst>
              <a:ext uri="{FF2B5EF4-FFF2-40B4-BE49-F238E27FC236}">
                <a16:creationId xmlns:a16="http://schemas.microsoft.com/office/drawing/2014/main" id="{E15BB88B-F423-B5F4-943C-56A9A7BBC54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4" name="楕円 813">
            <a:extLst>
              <a:ext uri="{FF2B5EF4-FFF2-40B4-BE49-F238E27FC236}">
                <a16:creationId xmlns:a16="http://schemas.microsoft.com/office/drawing/2014/main" id="{C7EA7759-AE6B-48D7-8790-B89221EED28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5" name="楕円 814">
            <a:extLst>
              <a:ext uri="{FF2B5EF4-FFF2-40B4-BE49-F238E27FC236}">
                <a16:creationId xmlns:a16="http://schemas.microsoft.com/office/drawing/2014/main" id="{C0762213-F844-3D5C-71CC-725B49EACC6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6" name="楕円 815">
            <a:extLst>
              <a:ext uri="{FF2B5EF4-FFF2-40B4-BE49-F238E27FC236}">
                <a16:creationId xmlns:a16="http://schemas.microsoft.com/office/drawing/2014/main" id="{FC8ABC98-579A-FB1A-A5BE-870AA7CC3A46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7" name="楕円 816">
            <a:extLst>
              <a:ext uri="{FF2B5EF4-FFF2-40B4-BE49-F238E27FC236}">
                <a16:creationId xmlns:a16="http://schemas.microsoft.com/office/drawing/2014/main" id="{E8369A43-DB24-EF94-91D8-0C3881DDBAA1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8" name="楕円 817">
            <a:extLst>
              <a:ext uri="{FF2B5EF4-FFF2-40B4-BE49-F238E27FC236}">
                <a16:creationId xmlns:a16="http://schemas.microsoft.com/office/drawing/2014/main" id="{DA1B6099-174A-3A07-4585-7FAC0F43109F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9" name="楕円 818">
            <a:extLst>
              <a:ext uri="{FF2B5EF4-FFF2-40B4-BE49-F238E27FC236}">
                <a16:creationId xmlns:a16="http://schemas.microsoft.com/office/drawing/2014/main" id="{24E0A2BD-E659-0CD2-F611-53AC7AA42A6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0" name="楕円 819">
            <a:extLst>
              <a:ext uri="{FF2B5EF4-FFF2-40B4-BE49-F238E27FC236}">
                <a16:creationId xmlns:a16="http://schemas.microsoft.com/office/drawing/2014/main" id="{93615729-FF3C-D2E5-865F-DECBAAE01A9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1" name="楕円 820">
            <a:extLst>
              <a:ext uri="{FF2B5EF4-FFF2-40B4-BE49-F238E27FC236}">
                <a16:creationId xmlns:a16="http://schemas.microsoft.com/office/drawing/2014/main" id="{8373142A-444D-CFD9-322B-67200D2A922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2" name="楕円 821">
            <a:extLst>
              <a:ext uri="{FF2B5EF4-FFF2-40B4-BE49-F238E27FC236}">
                <a16:creationId xmlns:a16="http://schemas.microsoft.com/office/drawing/2014/main" id="{5CD1EC24-1865-6009-F41A-E3B544235895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3" name="楕円 822">
            <a:extLst>
              <a:ext uri="{FF2B5EF4-FFF2-40B4-BE49-F238E27FC236}">
                <a16:creationId xmlns:a16="http://schemas.microsoft.com/office/drawing/2014/main" id="{0C63070E-9E09-F748-5DB0-D8EB7FF20802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4" name="楕円 823">
            <a:extLst>
              <a:ext uri="{FF2B5EF4-FFF2-40B4-BE49-F238E27FC236}">
                <a16:creationId xmlns:a16="http://schemas.microsoft.com/office/drawing/2014/main" id="{5822E4B1-6827-635E-D006-B9E80A421E5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5" name="楕円 824">
            <a:extLst>
              <a:ext uri="{FF2B5EF4-FFF2-40B4-BE49-F238E27FC236}">
                <a16:creationId xmlns:a16="http://schemas.microsoft.com/office/drawing/2014/main" id="{3F7AF9D7-8170-DB96-BECF-C680FFB6B80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6" name="楕円 825">
            <a:extLst>
              <a:ext uri="{FF2B5EF4-FFF2-40B4-BE49-F238E27FC236}">
                <a16:creationId xmlns:a16="http://schemas.microsoft.com/office/drawing/2014/main" id="{1C8C2939-28E7-5B27-0F09-F85E7938F96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7" name="楕円 826">
            <a:extLst>
              <a:ext uri="{FF2B5EF4-FFF2-40B4-BE49-F238E27FC236}">
                <a16:creationId xmlns:a16="http://schemas.microsoft.com/office/drawing/2014/main" id="{90660871-EBD6-0E2D-A09B-59216D2367EF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8" name="楕円 827">
            <a:extLst>
              <a:ext uri="{FF2B5EF4-FFF2-40B4-BE49-F238E27FC236}">
                <a16:creationId xmlns:a16="http://schemas.microsoft.com/office/drawing/2014/main" id="{ADA4D007-56C9-EB62-02C0-587A0B55AE1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9" name="楕円 828">
            <a:extLst>
              <a:ext uri="{FF2B5EF4-FFF2-40B4-BE49-F238E27FC236}">
                <a16:creationId xmlns:a16="http://schemas.microsoft.com/office/drawing/2014/main" id="{5782DD7D-E72C-8E56-1D68-0C64F5976E0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0" name="楕円 829">
            <a:extLst>
              <a:ext uri="{FF2B5EF4-FFF2-40B4-BE49-F238E27FC236}">
                <a16:creationId xmlns:a16="http://schemas.microsoft.com/office/drawing/2014/main" id="{E5D79FA9-C658-8CA2-5C78-A1E63BD06A15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1" name="楕円 830">
            <a:extLst>
              <a:ext uri="{FF2B5EF4-FFF2-40B4-BE49-F238E27FC236}">
                <a16:creationId xmlns:a16="http://schemas.microsoft.com/office/drawing/2014/main" id="{51415DA5-681E-1FB0-F125-7768D577EA00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2" name="楕円 831">
            <a:extLst>
              <a:ext uri="{FF2B5EF4-FFF2-40B4-BE49-F238E27FC236}">
                <a16:creationId xmlns:a16="http://schemas.microsoft.com/office/drawing/2014/main" id="{9E0C23AC-BD44-EA31-CCD0-683AC2058E79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3" name="楕円 832">
            <a:extLst>
              <a:ext uri="{FF2B5EF4-FFF2-40B4-BE49-F238E27FC236}">
                <a16:creationId xmlns:a16="http://schemas.microsoft.com/office/drawing/2014/main" id="{20957198-9637-EA0C-F8AC-F6D9AB11DAB5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4" name="楕円 833">
            <a:extLst>
              <a:ext uri="{FF2B5EF4-FFF2-40B4-BE49-F238E27FC236}">
                <a16:creationId xmlns:a16="http://schemas.microsoft.com/office/drawing/2014/main" id="{D5EE34C9-3B07-D794-C49D-DE7EFF91E029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5" name="楕円 834">
            <a:extLst>
              <a:ext uri="{FF2B5EF4-FFF2-40B4-BE49-F238E27FC236}">
                <a16:creationId xmlns:a16="http://schemas.microsoft.com/office/drawing/2014/main" id="{B1545031-E93E-972B-0A7F-8630DC545410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6" name="楕円 835">
            <a:extLst>
              <a:ext uri="{FF2B5EF4-FFF2-40B4-BE49-F238E27FC236}">
                <a16:creationId xmlns:a16="http://schemas.microsoft.com/office/drawing/2014/main" id="{51751467-7A0C-8047-9A69-879F19F4897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7" name="楕円 836">
            <a:extLst>
              <a:ext uri="{FF2B5EF4-FFF2-40B4-BE49-F238E27FC236}">
                <a16:creationId xmlns:a16="http://schemas.microsoft.com/office/drawing/2014/main" id="{8EF2820B-F3B0-7C80-47A3-0D89BE1A2649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8" name="楕円 837">
            <a:extLst>
              <a:ext uri="{FF2B5EF4-FFF2-40B4-BE49-F238E27FC236}">
                <a16:creationId xmlns:a16="http://schemas.microsoft.com/office/drawing/2014/main" id="{3F6BB08A-6EB0-C3D4-5423-2D8533FC1A4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9" name="楕円 838">
            <a:extLst>
              <a:ext uri="{FF2B5EF4-FFF2-40B4-BE49-F238E27FC236}">
                <a16:creationId xmlns:a16="http://schemas.microsoft.com/office/drawing/2014/main" id="{5E81CD54-F383-0D68-1D41-4AA66B205C64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0" name="楕円 839">
            <a:extLst>
              <a:ext uri="{FF2B5EF4-FFF2-40B4-BE49-F238E27FC236}">
                <a16:creationId xmlns:a16="http://schemas.microsoft.com/office/drawing/2014/main" id="{56057A11-0CBB-42B8-7B7E-FEFBA658B2A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1" name="楕円 840">
            <a:extLst>
              <a:ext uri="{FF2B5EF4-FFF2-40B4-BE49-F238E27FC236}">
                <a16:creationId xmlns:a16="http://schemas.microsoft.com/office/drawing/2014/main" id="{8B3FCE6D-758A-936F-059D-EEECDC6FA6F8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2" name="楕円 841">
            <a:extLst>
              <a:ext uri="{FF2B5EF4-FFF2-40B4-BE49-F238E27FC236}">
                <a16:creationId xmlns:a16="http://schemas.microsoft.com/office/drawing/2014/main" id="{83555BFF-E643-F3C9-E759-4D4AB1793EEE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3" name="楕円 842">
            <a:extLst>
              <a:ext uri="{FF2B5EF4-FFF2-40B4-BE49-F238E27FC236}">
                <a16:creationId xmlns:a16="http://schemas.microsoft.com/office/drawing/2014/main" id="{138ED738-86E2-4DD2-E1F4-FC31E2FB83FA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4" name="楕円 843">
            <a:extLst>
              <a:ext uri="{FF2B5EF4-FFF2-40B4-BE49-F238E27FC236}">
                <a16:creationId xmlns:a16="http://schemas.microsoft.com/office/drawing/2014/main" id="{58FE1D0F-716B-1F0D-057F-3BF7A5B2414E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5" name="楕円 844">
            <a:extLst>
              <a:ext uri="{FF2B5EF4-FFF2-40B4-BE49-F238E27FC236}">
                <a16:creationId xmlns:a16="http://schemas.microsoft.com/office/drawing/2014/main" id="{1B5B3CFB-B32F-212A-8549-AF002AC8B031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6" name="楕円 845">
            <a:extLst>
              <a:ext uri="{FF2B5EF4-FFF2-40B4-BE49-F238E27FC236}">
                <a16:creationId xmlns:a16="http://schemas.microsoft.com/office/drawing/2014/main" id="{E0731F47-32B4-A312-7E28-5714B5FCDD4A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7" name="楕円 846">
            <a:extLst>
              <a:ext uri="{FF2B5EF4-FFF2-40B4-BE49-F238E27FC236}">
                <a16:creationId xmlns:a16="http://schemas.microsoft.com/office/drawing/2014/main" id="{A346E058-72D4-7B0E-D0BC-335EF6B982D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8" name="楕円 847">
            <a:extLst>
              <a:ext uri="{FF2B5EF4-FFF2-40B4-BE49-F238E27FC236}">
                <a16:creationId xmlns:a16="http://schemas.microsoft.com/office/drawing/2014/main" id="{54E28AEC-899F-B5B2-E753-1CF108C6FE92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9" name="楕円 848">
            <a:extLst>
              <a:ext uri="{FF2B5EF4-FFF2-40B4-BE49-F238E27FC236}">
                <a16:creationId xmlns:a16="http://schemas.microsoft.com/office/drawing/2014/main" id="{B9B93E8F-315C-EED5-0E0F-7E5C03F37A99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0" name="楕円 849">
            <a:extLst>
              <a:ext uri="{FF2B5EF4-FFF2-40B4-BE49-F238E27FC236}">
                <a16:creationId xmlns:a16="http://schemas.microsoft.com/office/drawing/2014/main" id="{2DC720CC-B312-BFDA-A1C2-5FFE2E16F88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1" name="楕円 850">
            <a:extLst>
              <a:ext uri="{FF2B5EF4-FFF2-40B4-BE49-F238E27FC236}">
                <a16:creationId xmlns:a16="http://schemas.microsoft.com/office/drawing/2014/main" id="{88E0A465-3191-413E-611D-07666D421C79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2" name="楕円 851">
            <a:extLst>
              <a:ext uri="{FF2B5EF4-FFF2-40B4-BE49-F238E27FC236}">
                <a16:creationId xmlns:a16="http://schemas.microsoft.com/office/drawing/2014/main" id="{CB0856C4-6CE0-4CCE-B941-DCABBDBDFD3A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3" name="楕円 852">
            <a:extLst>
              <a:ext uri="{FF2B5EF4-FFF2-40B4-BE49-F238E27FC236}">
                <a16:creationId xmlns:a16="http://schemas.microsoft.com/office/drawing/2014/main" id="{0CBA5C6E-23DC-C3E3-F2FC-742FA21C132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4" name="楕円 853">
            <a:extLst>
              <a:ext uri="{FF2B5EF4-FFF2-40B4-BE49-F238E27FC236}">
                <a16:creationId xmlns:a16="http://schemas.microsoft.com/office/drawing/2014/main" id="{93311E35-22AB-D0F8-A031-04800CD111C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5" name="楕円 854">
            <a:extLst>
              <a:ext uri="{FF2B5EF4-FFF2-40B4-BE49-F238E27FC236}">
                <a16:creationId xmlns:a16="http://schemas.microsoft.com/office/drawing/2014/main" id="{E54DF7A6-C442-92D9-5809-71563BBB13E3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6" name="楕円 855">
            <a:extLst>
              <a:ext uri="{FF2B5EF4-FFF2-40B4-BE49-F238E27FC236}">
                <a16:creationId xmlns:a16="http://schemas.microsoft.com/office/drawing/2014/main" id="{DAB7C003-8F04-DB4F-6F9B-AD5DD722BF02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7" name="楕円 856">
            <a:extLst>
              <a:ext uri="{FF2B5EF4-FFF2-40B4-BE49-F238E27FC236}">
                <a16:creationId xmlns:a16="http://schemas.microsoft.com/office/drawing/2014/main" id="{A84C6041-16F4-E716-CE69-5277E94633B6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8" name="楕円 857">
            <a:extLst>
              <a:ext uri="{FF2B5EF4-FFF2-40B4-BE49-F238E27FC236}">
                <a16:creationId xmlns:a16="http://schemas.microsoft.com/office/drawing/2014/main" id="{3DBC4FD0-54FF-3BDC-C336-7BAB4AD911C9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9" name="楕円 858">
            <a:extLst>
              <a:ext uri="{FF2B5EF4-FFF2-40B4-BE49-F238E27FC236}">
                <a16:creationId xmlns:a16="http://schemas.microsoft.com/office/drawing/2014/main" id="{D235219E-E23B-770E-A40D-6E7FF367972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0" name="楕円 859">
            <a:extLst>
              <a:ext uri="{FF2B5EF4-FFF2-40B4-BE49-F238E27FC236}">
                <a16:creationId xmlns:a16="http://schemas.microsoft.com/office/drawing/2014/main" id="{45863CF4-191E-3C8D-963E-8029C39AF26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1" name="楕円 860">
            <a:extLst>
              <a:ext uri="{FF2B5EF4-FFF2-40B4-BE49-F238E27FC236}">
                <a16:creationId xmlns:a16="http://schemas.microsoft.com/office/drawing/2014/main" id="{DFD1AF13-4602-6F89-3D3C-E9EFD45F15B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2" name="楕円 861">
            <a:extLst>
              <a:ext uri="{FF2B5EF4-FFF2-40B4-BE49-F238E27FC236}">
                <a16:creationId xmlns:a16="http://schemas.microsoft.com/office/drawing/2014/main" id="{77D0C8A4-E21D-564E-D2CE-F01C6C38F85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3" name="楕円 862">
            <a:extLst>
              <a:ext uri="{FF2B5EF4-FFF2-40B4-BE49-F238E27FC236}">
                <a16:creationId xmlns:a16="http://schemas.microsoft.com/office/drawing/2014/main" id="{0C1952E4-ABAA-02FC-0299-4C697E675E30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4" name="楕円 863">
            <a:extLst>
              <a:ext uri="{FF2B5EF4-FFF2-40B4-BE49-F238E27FC236}">
                <a16:creationId xmlns:a16="http://schemas.microsoft.com/office/drawing/2014/main" id="{1FBB897F-786B-7836-68EA-8333C08B3AC6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5" name="楕円 864">
            <a:extLst>
              <a:ext uri="{FF2B5EF4-FFF2-40B4-BE49-F238E27FC236}">
                <a16:creationId xmlns:a16="http://schemas.microsoft.com/office/drawing/2014/main" id="{B3046B16-3328-8F5C-C37C-51D6C4DC0CB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6" name="楕円 865">
            <a:extLst>
              <a:ext uri="{FF2B5EF4-FFF2-40B4-BE49-F238E27FC236}">
                <a16:creationId xmlns:a16="http://schemas.microsoft.com/office/drawing/2014/main" id="{A95D6763-0380-BECE-CF45-5DD39A01F31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7" name="楕円 866">
            <a:extLst>
              <a:ext uri="{FF2B5EF4-FFF2-40B4-BE49-F238E27FC236}">
                <a16:creationId xmlns:a16="http://schemas.microsoft.com/office/drawing/2014/main" id="{3A761BFB-64A3-4254-42EA-8F0901682F33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8" name="楕円 867">
            <a:extLst>
              <a:ext uri="{FF2B5EF4-FFF2-40B4-BE49-F238E27FC236}">
                <a16:creationId xmlns:a16="http://schemas.microsoft.com/office/drawing/2014/main" id="{941E39D3-358E-6FE6-8CEF-34A1CE65590C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9" name="楕円 868">
            <a:extLst>
              <a:ext uri="{FF2B5EF4-FFF2-40B4-BE49-F238E27FC236}">
                <a16:creationId xmlns:a16="http://schemas.microsoft.com/office/drawing/2014/main" id="{F342F415-C9A3-571F-B85E-B91F9AE4B3A6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0" name="楕円 869">
            <a:extLst>
              <a:ext uri="{FF2B5EF4-FFF2-40B4-BE49-F238E27FC236}">
                <a16:creationId xmlns:a16="http://schemas.microsoft.com/office/drawing/2014/main" id="{E28F16D4-3C86-ACDF-391A-9B6EC7B20CE7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1" name="楕円 870">
            <a:extLst>
              <a:ext uri="{FF2B5EF4-FFF2-40B4-BE49-F238E27FC236}">
                <a16:creationId xmlns:a16="http://schemas.microsoft.com/office/drawing/2014/main" id="{57F84858-43CE-C8AC-D211-C43378C168DE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2" name="楕円 871">
            <a:extLst>
              <a:ext uri="{FF2B5EF4-FFF2-40B4-BE49-F238E27FC236}">
                <a16:creationId xmlns:a16="http://schemas.microsoft.com/office/drawing/2014/main" id="{9E32E7B3-575D-E038-C263-2E5A1A3E5817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3" name="楕円 872">
            <a:extLst>
              <a:ext uri="{FF2B5EF4-FFF2-40B4-BE49-F238E27FC236}">
                <a16:creationId xmlns:a16="http://schemas.microsoft.com/office/drawing/2014/main" id="{65587077-578B-4B47-5007-64EB33C42381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4" name="楕円 873">
            <a:extLst>
              <a:ext uri="{FF2B5EF4-FFF2-40B4-BE49-F238E27FC236}">
                <a16:creationId xmlns:a16="http://schemas.microsoft.com/office/drawing/2014/main" id="{14E1452D-39E5-6F6E-E7E8-14818CAF63BA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5" name="楕円 874">
            <a:extLst>
              <a:ext uri="{FF2B5EF4-FFF2-40B4-BE49-F238E27FC236}">
                <a16:creationId xmlns:a16="http://schemas.microsoft.com/office/drawing/2014/main" id="{D1D5C1DB-AFD2-E435-83CB-25694B28F5E4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6" name="楕円 875">
            <a:extLst>
              <a:ext uri="{FF2B5EF4-FFF2-40B4-BE49-F238E27FC236}">
                <a16:creationId xmlns:a16="http://schemas.microsoft.com/office/drawing/2014/main" id="{69E40CC2-1E72-CF99-D4A2-579CDF050835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7" name="楕円 876">
            <a:extLst>
              <a:ext uri="{FF2B5EF4-FFF2-40B4-BE49-F238E27FC236}">
                <a16:creationId xmlns:a16="http://schemas.microsoft.com/office/drawing/2014/main" id="{6CC89C95-329B-2D78-0D5E-4CDD1A46D64B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8" name="楕円 877">
            <a:extLst>
              <a:ext uri="{FF2B5EF4-FFF2-40B4-BE49-F238E27FC236}">
                <a16:creationId xmlns:a16="http://schemas.microsoft.com/office/drawing/2014/main" id="{D1651DBC-98AF-A648-C5F6-2EF042CA2970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9" name="楕円 878">
            <a:extLst>
              <a:ext uri="{FF2B5EF4-FFF2-40B4-BE49-F238E27FC236}">
                <a16:creationId xmlns:a16="http://schemas.microsoft.com/office/drawing/2014/main" id="{A366600D-4C0A-4FCD-37E6-C63962E28E82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0" name="楕円 879">
            <a:extLst>
              <a:ext uri="{FF2B5EF4-FFF2-40B4-BE49-F238E27FC236}">
                <a16:creationId xmlns:a16="http://schemas.microsoft.com/office/drawing/2014/main" id="{A3B1CEFF-90D6-A905-4452-C86796B4E07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1" name="楕円 880">
            <a:extLst>
              <a:ext uri="{FF2B5EF4-FFF2-40B4-BE49-F238E27FC236}">
                <a16:creationId xmlns:a16="http://schemas.microsoft.com/office/drawing/2014/main" id="{2C48E410-5949-669F-3FD0-BA4230A57914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2" name="楕円 881">
            <a:extLst>
              <a:ext uri="{FF2B5EF4-FFF2-40B4-BE49-F238E27FC236}">
                <a16:creationId xmlns:a16="http://schemas.microsoft.com/office/drawing/2014/main" id="{8A73BE21-67DA-AA67-1022-FD81BBAF3206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3" name="楕円 882">
            <a:extLst>
              <a:ext uri="{FF2B5EF4-FFF2-40B4-BE49-F238E27FC236}">
                <a16:creationId xmlns:a16="http://schemas.microsoft.com/office/drawing/2014/main" id="{F9A575FD-121E-65F3-08DB-1864AC6EA71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4" name="楕円 883">
            <a:extLst>
              <a:ext uri="{FF2B5EF4-FFF2-40B4-BE49-F238E27FC236}">
                <a16:creationId xmlns:a16="http://schemas.microsoft.com/office/drawing/2014/main" id="{D3A52ACB-E85F-AB8C-257B-2AFD264740C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5" name="楕円 884">
            <a:extLst>
              <a:ext uri="{FF2B5EF4-FFF2-40B4-BE49-F238E27FC236}">
                <a16:creationId xmlns:a16="http://schemas.microsoft.com/office/drawing/2014/main" id="{4D111052-BB83-6399-D2C7-6FF3BE71B89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6" name="楕円 885">
            <a:extLst>
              <a:ext uri="{FF2B5EF4-FFF2-40B4-BE49-F238E27FC236}">
                <a16:creationId xmlns:a16="http://schemas.microsoft.com/office/drawing/2014/main" id="{4D17E583-DEEC-A11D-78B6-7FF28FE2998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7" name="楕円 886">
            <a:extLst>
              <a:ext uri="{FF2B5EF4-FFF2-40B4-BE49-F238E27FC236}">
                <a16:creationId xmlns:a16="http://schemas.microsoft.com/office/drawing/2014/main" id="{E130F846-D12F-E61D-9DB0-C42673EA587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8" name="楕円 887">
            <a:extLst>
              <a:ext uri="{FF2B5EF4-FFF2-40B4-BE49-F238E27FC236}">
                <a16:creationId xmlns:a16="http://schemas.microsoft.com/office/drawing/2014/main" id="{85A61AF8-BA43-B2FC-7E99-FFBCD8ED4C2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9" name="楕円 888">
            <a:extLst>
              <a:ext uri="{FF2B5EF4-FFF2-40B4-BE49-F238E27FC236}">
                <a16:creationId xmlns:a16="http://schemas.microsoft.com/office/drawing/2014/main" id="{1401CDF2-2BA6-30CE-0CD6-F5CA714182BD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0" name="楕円 889">
            <a:extLst>
              <a:ext uri="{FF2B5EF4-FFF2-40B4-BE49-F238E27FC236}">
                <a16:creationId xmlns:a16="http://schemas.microsoft.com/office/drawing/2014/main" id="{FAF08D2D-7388-2EB9-3CEF-286C5B37D620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1" name="楕円 890">
            <a:extLst>
              <a:ext uri="{FF2B5EF4-FFF2-40B4-BE49-F238E27FC236}">
                <a16:creationId xmlns:a16="http://schemas.microsoft.com/office/drawing/2014/main" id="{93455FB3-D6C8-3768-66F5-320D9E2EE113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2" name="楕円 891">
            <a:extLst>
              <a:ext uri="{FF2B5EF4-FFF2-40B4-BE49-F238E27FC236}">
                <a16:creationId xmlns:a16="http://schemas.microsoft.com/office/drawing/2014/main" id="{CC7119E8-986F-6010-1732-DE2FB1782D32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3" name="楕円 892">
            <a:extLst>
              <a:ext uri="{FF2B5EF4-FFF2-40B4-BE49-F238E27FC236}">
                <a16:creationId xmlns:a16="http://schemas.microsoft.com/office/drawing/2014/main" id="{063BC4BF-646A-34DB-3FAD-890AF7E2B894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4" name="楕円 893">
            <a:extLst>
              <a:ext uri="{FF2B5EF4-FFF2-40B4-BE49-F238E27FC236}">
                <a16:creationId xmlns:a16="http://schemas.microsoft.com/office/drawing/2014/main" id="{E7BE04A3-3091-81E5-71E5-960095479B60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5" name="楕円 894">
            <a:extLst>
              <a:ext uri="{FF2B5EF4-FFF2-40B4-BE49-F238E27FC236}">
                <a16:creationId xmlns:a16="http://schemas.microsoft.com/office/drawing/2014/main" id="{D692D4AA-06BC-93E7-22B1-19C391188876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6" name="楕円 895">
            <a:extLst>
              <a:ext uri="{FF2B5EF4-FFF2-40B4-BE49-F238E27FC236}">
                <a16:creationId xmlns:a16="http://schemas.microsoft.com/office/drawing/2014/main" id="{F6B461F0-6F8D-2D6D-C2B7-83FEBEE3E8E9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7" name="楕円 896">
            <a:extLst>
              <a:ext uri="{FF2B5EF4-FFF2-40B4-BE49-F238E27FC236}">
                <a16:creationId xmlns:a16="http://schemas.microsoft.com/office/drawing/2014/main" id="{E6C0E411-EC3A-9B5E-51F8-B25722E7A287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8" name="楕円 897">
            <a:extLst>
              <a:ext uri="{FF2B5EF4-FFF2-40B4-BE49-F238E27FC236}">
                <a16:creationId xmlns:a16="http://schemas.microsoft.com/office/drawing/2014/main" id="{1CA55CC3-7095-617C-09BD-791E7755F157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9" name="楕円 898">
            <a:extLst>
              <a:ext uri="{FF2B5EF4-FFF2-40B4-BE49-F238E27FC236}">
                <a16:creationId xmlns:a16="http://schemas.microsoft.com/office/drawing/2014/main" id="{BBFE6F35-7B4B-D789-6EB6-C370ADA6141E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0" name="楕円 899">
            <a:extLst>
              <a:ext uri="{FF2B5EF4-FFF2-40B4-BE49-F238E27FC236}">
                <a16:creationId xmlns:a16="http://schemas.microsoft.com/office/drawing/2014/main" id="{7F80FD1A-E1E2-78B6-359D-D79F7EACFC06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1" name="楕円 900">
            <a:extLst>
              <a:ext uri="{FF2B5EF4-FFF2-40B4-BE49-F238E27FC236}">
                <a16:creationId xmlns:a16="http://schemas.microsoft.com/office/drawing/2014/main" id="{3586F85A-4A94-CB63-0169-9DBA8CB6D372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2" name="楕円 901">
            <a:extLst>
              <a:ext uri="{FF2B5EF4-FFF2-40B4-BE49-F238E27FC236}">
                <a16:creationId xmlns:a16="http://schemas.microsoft.com/office/drawing/2014/main" id="{7B5A24C3-C5BC-2836-E4E0-C335B8947AEF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3" name="楕円 902">
            <a:extLst>
              <a:ext uri="{FF2B5EF4-FFF2-40B4-BE49-F238E27FC236}">
                <a16:creationId xmlns:a16="http://schemas.microsoft.com/office/drawing/2014/main" id="{BDDE13CE-13E3-52A5-4A8D-30DE45406079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4" name="楕円 903">
            <a:extLst>
              <a:ext uri="{FF2B5EF4-FFF2-40B4-BE49-F238E27FC236}">
                <a16:creationId xmlns:a16="http://schemas.microsoft.com/office/drawing/2014/main" id="{4ED950AD-0773-B476-F6CD-CCB7A2B0CD4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5" name="楕円 904">
            <a:extLst>
              <a:ext uri="{FF2B5EF4-FFF2-40B4-BE49-F238E27FC236}">
                <a16:creationId xmlns:a16="http://schemas.microsoft.com/office/drawing/2014/main" id="{53D74D0C-C7B0-8568-5775-97DDAFA42842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6" name="楕円 905">
            <a:extLst>
              <a:ext uri="{FF2B5EF4-FFF2-40B4-BE49-F238E27FC236}">
                <a16:creationId xmlns:a16="http://schemas.microsoft.com/office/drawing/2014/main" id="{5DD0D9B7-0DE1-7750-9B6C-A653FADA166B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7" name="楕円 906">
            <a:extLst>
              <a:ext uri="{FF2B5EF4-FFF2-40B4-BE49-F238E27FC236}">
                <a16:creationId xmlns:a16="http://schemas.microsoft.com/office/drawing/2014/main" id="{0DD18B90-C03F-08A0-7EA6-20782C90E77D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8" name="楕円 907">
            <a:extLst>
              <a:ext uri="{FF2B5EF4-FFF2-40B4-BE49-F238E27FC236}">
                <a16:creationId xmlns:a16="http://schemas.microsoft.com/office/drawing/2014/main" id="{B0A12D3A-C270-F8FB-A4A6-7D8953B72096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9" name="楕円 908">
            <a:extLst>
              <a:ext uri="{FF2B5EF4-FFF2-40B4-BE49-F238E27FC236}">
                <a16:creationId xmlns:a16="http://schemas.microsoft.com/office/drawing/2014/main" id="{D4A3EE2C-377A-41C6-F1F3-5FE235DFAA2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0" name="楕円 909">
            <a:extLst>
              <a:ext uri="{FF2B5EF4-FFF2-40B4-BE49-F238E27FC236}">
                <a16:creationId xmlns:a16="http://schemas.microsoft.com/office/drawing/2014/main" id="{86821B26-D3B2-D211-234A-E8FB2FAA67A4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1" name="楕円 910">
            <a:extLst>
              <a:ext uri="{FF2B5EF4-FFF2-40B4-BE49-F238E27FC236}">
                <a16:creationId xmlns:a16="http://schemas.microsoft.com/office/drawing/2014/main" id="{4716CEB2-FC0B-05D9-C095-41C13A12B485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2" name="楕円 911">
            <a:extLst>
              <a:ext uri="{FF2B5EF4-FFF2-40B4-BE49-F238E27FC236}">
                <a16:creationId xmlns:a16="http://schemas.microsoft.com/office/drawing/2014/main" id="{E590E459-F1AB-9131-ADEB-0EF2EAF2038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3" name="楕円 912">
            <a:extLst>
              <a:ext uri="{FF2B5EF4-FFF2-40B4-BE49-F238E27FC236}">
                <a16:creationId xmlns:a16="http://schemas.microsoft.com/office/drawing/2014/main" id="{D11A74ED-E5A6-42CE-E23D-11CDA1E42398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4" name="楕円 913">
            <a:extLst>
              <a:ext uri="{FF2B5EF4-FFF2-40B4-BE49-F238E27FC236}">
                <a16:creationId xmlns:a16="http://schemas.microsoft.com/office/drawing/2014/main" id="{6AC35535-DA91-FEE3-3253-9B32184BA941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5" name="楕円 914">
            <a:extLst>
              <a:ext uri="{FF2B5EF4-FFF2-40B4-BE49-F238E27FC236}">
                <a16:creationId xmlns:a16="http://schemas.microsoft.com/office/drawing/2014/main" id="{358A55A4-B451-AC6E-5EA4-A8D76EDA8CFD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6" name="楕円 915">
            <a:extLst>
              <a:ext uri="{FF2B5EF4-FFF2-40B4-BE49-F238E27FC236}">
                <a16:creationId xmlns:a16="http://schemas.microsoft.com/office/drawing/2014/main" id="{86494B81-0DF1-A661-2AB0-7827D163C683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7" name="楕円 916">
            <a:extLst>
              <a:ext uri="{FF2B5EF4-FFF2-40B4-BE49-F238E27FC236}">
                <a16:creationId xmlns:a16="http://schemas.microsoft.com/office/drawing/2014/main" id="{A7F6B719-3357-584A-FF2C-3DA3C3EE3202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8" name="楕円 917">
            <a:extLst>
              <a:ext uri="{FF2B5EF4-FFF2-40B4-BE49-F238E27FC236}">
                <a16:creationId xmlns:a16="http://schemas.microsoft.com/office/drawing/2014/main" id="{8671B3C8-F85D-E779-A688-459E9D623C4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9" name="楕円 918">
            <a:extLst>
              <a:ext uri="{FF2B5EF4-FFF2-40B4-BE49-F238E27FC236}">
                <a16:creationId xmlns:a16="http://schemas.microsoft.com/office/drawing/2014/main" id="{C2DB98EF-4D9C-B77E-9884-026BDCD37181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0" name="楕円 919">
            <a:extLst>
              <a:ext uri="{FF2B5EF4-FFF2-40B4-BE49-F238E27FC236}">
                <a16:creationId xmlns:a16="http://schemas.microsoft.com/office/drawing/2014/main" id="{CA4C669B-6731-1681-B8CC-53FB4D4FD56C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1" name="楕円 920">
            <a:extLst>
              <a:ext uri="{FF2B5EF4-FFF2-40B4-BE49-F238E27FC236}">
                <a16:creationId xmlns:a16="http://schemas.microsoft.com/office/drawing/2014/main" id="{24A1B2C8-C689-9700-0F31-428F59B55C56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2" name="楕円 921">
            <a:extLst>
              <a:ext uri="{FF2B5EF4-FFF2-40B4-BE49-F238E27FC236}">
                <a16:creationId xmlns:a16="http://schemas.microsoft.com/office/drawing/2014/main" id="{263D78DE-67F0-75C2-02C4-4FC470C704D3}"/>
              </a:ext>
            </a:extLst>
          </p:cNvPr>
          <p:cNvSpPr/>
          <p:nvPr/>
        </p:nvSpPr>
        <p:spPr>
          <a:xfrm>
            <a:off x="-1104221" y="3432157"/>
            <a:ext cx="325821" cy="3258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3" name="楕円 922">
            <a:extLst>
              <a:ext uri="{FF2B5EF4-FFF2-40B4-BE49-F238E27FC236}">
                <a16:creationId xmlns:a16="http://schemas.microsoft.com/office/drawing/2014/main" id="{D1A00D49-B9E4-2728-C45A-F9F3A8984EFF}"/>
              </a:ext>
            </a:extLst>
          </p:cNvPr>
          <p:cNvSpPr/>
          <p:nvPr/>
        </p:nvSpPr>
        <p:spPr>
          <a:xfrm>
            <a:off x="-636634" y="4357065"/>
            <a:ext cx="325821" cy="3258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4" name="楕円 923">
            <a:extLst>
              <a:ext uri="{FF2B5EF4-FFF2-40B4-BE49-F238E27FC236}">
                <a16:creationId xmlns:a16="http://schemas.microsoft.com/office/drawing/2014/main" id="{BA26649A-CA69-2820-3E39-CDCCD5BF940F}"/>
              </a:ext>
            </a:extLst>
          </p:cNvPr>
          <p:cNvSpPr/>
          <p:nvPr/>
        </p:nvSpPr>
        <p:spPr>
          <a:xfrm>
            <a:off x="-636634" y="3426442"/>
            <a:ext cx="325821" cy="3258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5" name="楕円 924">
            <a:extLst>
              <a:ext uri="{FF2B5EF4-FFF2-40B4-BE49-F238E27FC236}">
                <a16:creationId xmlns:a16="http://schemas.microsoft.com/office/drawing/2014/main" id="{B483E424-E1FC-BA7C-5B7F-3FA502555B5A}"/>
              </a:ext>
            </a:extLst>
          </p:cNvPr>
          <p:cNvSpPr/>
          <p:nvPr/>
        </p:nvSpPr>
        <p:spPr>
          <a:xfrm>
            <a:off x="-1104222" y="4357065"/>
            <a:ext cx="325821" cy="32582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6" name="楕円 925">
            <a:extLst>
              <a:ext uri="{FF2B5EF4-FFF2-40B4-BE49-F238E27FC236}">
                <a16:creationId xmlns:a16="http://schemas.microsoft.com/office/drawing/2014/main" id="{59879909-4765-E5AA-9936-FFCC7DD0E227}"/>
              </a:ext>
            </a:extLst>
          </p:cNvPr>
          <p:cNvSpPr/>
          <p:nvPr/>
        </p:nvSpPr>
        <p:spPr>
          <a:xfrm>
            <a:off x="-636633" y="3894611"/>
            <a:ext cx="325821" cy="3258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7" name="楕円 926">
            <a:extLst>
              <a:ext uri="{FF2B5EF4-FFF2-40B4-BE49-F238E27FC236}">
                <a16:creationId xmlns:a16="http://schemas.microsoft.com/office/drawing/2014/main" id="{B4280401-2504-CCE4-B2AD-993ADCC07428}"/>
              </a:ext>
            </a:extLst>
          </p:cNvPr>
          <p:cNvSpPr/>
          <p:nvPr/>
        </p:nvSpPr>
        <p:spPr>
          <a:xfrm>
            <a:off x="-1104222" y="3894610"/>
            <a:ext cx="325821" cy="325821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8" name="楕円 927">
            <a:extLst>
              <a:ext uri="{FF2B5EF4-FFF2-40B4-BE49-F238E27FC236}">
                <a16:creationId xmlns:a16="http://schemas.microsoft.com/office/drawing/2014/main" id="{04816D86-E1A2-AAC6-D84C-81B5B4FB8A5D}"/>
              </a:ext>
            </a:extLst>
          </p:cNvPr>
          <p:cNvSpPr/>
          <p:nvPr/>
        </p:nvSpPr>
        <p:spPr>
          <a:xfrm>
            <a:off x="-636634" y="4819519"/>
            <a:ext cx="325821" cy="32582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9" name="楕円 928">
            <a:extLst>
              <a:ext uri="{FF2B5EF4-FFF2-40B4-BE49-F238E27FC236}">
                <a16:creationId xmlns:a16="http://schemas.microsoft.com/office/drawing/2014/main" id="{06511574-129C-CB21-895D-096B101ED257}"/>
              </a:ext>
            </a:extLst>
          </p:cNvPr>
          <p:cNvSpPr/>
          <p:nvPr/>
        </p:nvSpPr>
        <p:spPr>
          <a:xfrm>
            <a:off x="-1093961" y="4835280"/>
            <a:ext cx="325821" cy="32582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0" name="楕円 929">
            <a:extLst>
              <a:ext uri="{FF2B5EF4-FFF2-40B4-BE49-F238E27FC236}">
                <a16:creationId xmlns:a16="http://schemas.microsoft.com/office/drawing/2014/main" id="{737EE8BC-AB96-F973-EA68-85A373BBC153}"/>
              </a:ext>
            </a:extLst>
          </p:cNvPr>
          <p:cNvSpPr/>
          <p:nvPr/>
        </p:nvSpPr>
        <p:spPr>
          <a:xfrm>
            <a:off x="-636634" y="5301613"/>
            <a:ext cx="325821" cy="32582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1" name="楕円 930">
            <a:extLst>
              <a:ext uri="{FF2B5EF4-FFF2-40B4-BE49-F238E27FC236}">
                <a16:creationId xmlns:a16="http://schemas.microsoft.com/office/drawing/2014/main" id="{06E6149F-02CC-8F77-DEF1-82A48D189D1B}"/>
              </a:ext>
            </a:extLst>
          </p:cNvPr>
          <p:cNvSpPr/>
          <p:nvPr/>
        </p:nvSpPr>
        <p:spPr>
          <a:xfrm>
            <a:off x="-1093961" y="5301613"/>
            <a:ext cx="325821" cy="3258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2" name="四角形: 角を丸くする 931">
            <a:extLst>
              <a:ext uri="{FF2B5EF4-FFF2-40B4-BE49-F238E27FC236}">
                <a16:creationId xmlns:a16="http://schemas.microsoft.com/office/drawing/2014/main" id="{04697858-B07A-738C-DA44-76E795DBBA21}"/>
              </a:ext>
            </a:extLst>
          </p:cNvPr>
          <p:cNvSpPr/>
          <p:nvPr/>
        </p:nvSpPr>
        <p:spPr>
          <a:xfrm>
            <a:off x="-1563507" y="2639814"/>
            <a:ext cx="1298198" cy="245700"/>
          </a:xfrm>
          <a:prstGeom prst="roundRect">
            <a:avLst/>
          </a:prstGeom>
          <a:solidFill>
            <a:schemeClr val="tx2">
              <a:lumMod val="90000"/>
            </a:schemeClr>
          </a:solidFill>
          <a:ln w="1587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5770"/>
            <a:r>
              <a:rPr lang="ja-JP" altLang="en-US" sz="1000" b="1">
                <a:solidFill>
                  <a:prstClr val="black"/>
                </a:solidFill>
                <a:latin typeface="ＭＳ Ｐゴシック"/>
                <a:ea typeface="ＭＳ Ｐゴシック"/>
              </a:rPr>
              <a:t>静まり返っている</a:t>
            </a:r>
          </a:p>
        </p:txBody>
      </p:sp>
      <p:sp>
        <p:nvSpPr>
          <p:cNvPr id="933" name="四角形: 角を丸くする 932">
            <a:extLst>
              <a:ext uri="{FF2B5EF4-FFF2-40B4-BE49-F238E27FC236}">
                <a16:creationId xmlns:a16="http://schemas.microsoft.com/office/drawing/2014/main" id="{3895F152-6C1C-D5C7-11E6-11E807FE0B1E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4" name="四角形: 角を丸くする 933">
            <a:extLst>
              <a:ext uri="{FF2B5EF4-FFF2-40B4-BE49-F238E27FC236}">
                <a16:creationId xmlns:a16="http://schemas.microsoft.com/office/drawing/2014/main" id="{44046FAB-6AEB-E7DA-451F-A0925534F1C8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5" name="四角形: 角を丸くする 934">
            <a:extLst>
              <a:ext uri="{FF2B5EF4-FFF2-40B4-BE49-F238E27FC236}">
                <a16:creationId xmlns:a16="http://schemas.microsoft.com/office/drawing/2014/main" id="{CC50F881-3CC5-5AD3-F786-BC9877C1C5A1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6" name="四角形: 角を丸くする 935">
            <a:extLst>
              <a:ext uri="{FF2B5EF4-FFF2-40B4-BE49-F238E27FC236}">
                <a16:creationId xmlns:a16="http://schemas.microsoft.com/office/drawing/2014/main" id="{F0B75579-482D-012B-3C13-432680032A79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sp>
        <p:nvSpPr>
          <p:cNvPr id="937" name="四角形: 角を丸くする 936">
            <a:extLst>
              <a:ext uri="{FF2B5EF4-FFF2-40B4-BE49-F238E27FC236}">
                <a16:creationId xmlns:a16="http://schemas.microsoft.com/office/drawing/2014/main" id="{A0D24FF2-13E4-9043-DFB3-CD9ACCA8DD18}"/>
              </a:ext>
            </a:extLst>
          </p:cNvPr>
          <p:cNvSpPr/>
          <p:nvPr/>
        </p:nvSpPr>
        <p:spPr>
          <a:xfrm>
            <a:off x="-1562408" y="3005569"/>
            <a:ext cx="1296000" cy="252000"/>
          </a:xfrm>
          <a:prstGeom prst="roundRect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入力できます</a:t>
            </a:r>
          </a:p>
        </p:txBody>
      </p:sp>
      <p:cxnSp>
        <p:nvCxnSpPr>
          <p:cNvPr id="938" name="直線矢印コネクタ 937">
            <a:extLst>
              <a:ext uri="{FF2B5EF4-FFF2-40B4-BE49-F238E27FC236}">
                <a16:creationId xmlns:a16="http://schemas.microsoft.com/office/drawing/2014/main" id="{8D08A7DA-D414-D2FF-2264-EB1C90413154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9" name="直線矢印コネクタ 938">
            <a:extLst>
              <a:ext uri="{FF2B5EF4-FFF2-40B4-BE49-F238E27FC236}">
                <a16:creationId xmlns:a16="http://schemas.microsoft.com/office/drawing/2014/main" id="{B3F17A26-7FD8-7EAB-2109-7AE1C19F3F77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0" name="直線矢印コネクタ 939">
            <a:extLst>
              <a:ext uri="{FF2B5EF4-FFF2-40B4-BE49-F238E27FC236}">
                <a16:creationId xmlns:a16="http://schemas.microsoft.com/office/drawing/2014/main" id="{A009F54E-75FA-2092-E44D-63BAA3FC9145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1" name="直線矢印コネクタ 940">
            <a:extLst>
              <a:ext uri="{FF2B5EF4-FFF2-40B4-BE49-F238E27FC236}">
                <a16:creationId xmlns:a16="http://schemas.microsoft.com/office/drawing/2014/main" id="{5B5CF1F0-9F9C-F803-1E1D-38B1BDAC854E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2" name="直線矢印コネクタ 941">
            <a:extLst>
              <a:ext uri="{FF2B5EF4-FFF2-40B4-BE49-F238E27FC236}">
                <a16:creationId xmlns:a16="http://schemas.microsoft.com/office/drawing/2014/main" id="{B655431F-F829-5A2B-AC87-7545D75F9A22}"/>
              </a:ext>
            </a:extLst>
          </p:cNvPr>
          <p:cNvCxnSpPr>
            <a:cxnSpLocks/>
          </p:cNvCxnSpPr>
          <p:nvPr/>
        </p:nvCxnSpPr>
        <p:spPr>
          <a:xfrm flipV="1">
            <a:off x="-1620842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3" name="直線矢印コネクタ 942">
            <a:extLst>
              <a:ext uri="{FF2B5EF4-FFF2-40B4-BE49-F238E27FC236}">
                <a16:creationId xmlns:a16="http://schemas.microsoft.com/office/drawing/2014/main" id="{0D878E0F-59C3-F99C-F23B-98DBB51E3F5B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4" name="直線矢印コネクタ 943">
            <a:extLst>
              <a:ext uri="{FF2B5EF4-FFF2-40B4-BE49-F238E27FC236}">
                <a16:creationId xmlns:a16="http://schemas.microsoft.com/office/drawing/2014/main" id="{7B0FA74B-BBC4-D22D-F3DB-6B760251A217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5" name="直線矢印コネクタ 944">
            <a:extLst>
              <a:ext uri="{FF2B5EF4-FFF2-40B4-BE49-F238E27FC236}">
                <a16:creationId xmlns:a16="http://schemas.microsoft.com/office/drawing/2014/main" id="{B4EBC25B-9EE6-7A35-6DE7-B4CB598E88CF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6" name="直線矢印コネクタ 945">
            <a:extLst>
              <a:ext uri="{FF2B5EF4-FFF2-40B4-BE49-F238E27FC236}">
                <a16:creationId xmlns:a16="http://schemas.microsoft.com/office/drawing/2014/main" id="{9EA21C79-7488-3EC5-15E0-3812006C1FD2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7" name="直線矢印コネクタ 946">
            <a:extLst>
              <a:ext uri="{FF2B5EF4-FFF2-40B4-BE49-F238E27FC236}">
                <a16:creationId xmlns:a16="http://schemas.microsoft.com/office/drawing/2014/main" id="{ADE10623-627C-DFF1-EA64-92F492CBE28B}"/>
              </a:ext>
            </a:extLst>
          </p:cNvPr>
          <p:cNvCxnSpPr>
            <a:cxnSpLocks/>
          </p:cNvCxnSpPr>
          <p:nvPr/>
        </p:nvCxnSpPr>
        <p:spPr>
          <a:xfrm>
            <a:off x="-13446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8" name="直線矢印コネクタ 947">
            <a:extLst>
              <a:ext uri="{FF2B5EF4-FFF2-40B4-BE49-F238E27FC236}">
                <a16:creationId xmlns:a16="http://schemas.microsoft.com/office/drawing/2014/main" id="{09039899-0681-A3AE-2BAA-23F8F9EA1762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9" name="直線矢印コネクタ 948">
            <a:extLst>
              <a:ext uri="{FF2B5EF4-FFF2-40B4-BE49-F238E27FC236}">
                <a16:creationId xmlns:a16="http://schemas.microsoft.com/office/drawing/2014/main" id="{50DCD8A5-F98C-09A1-C7CA-DDB8BEDB9E57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0" name="直線矢印コネクタ 949">
            <a:extLst>
              <a:ext uri="{FF2B5EF4-FFF2-40B4-BE49-F238E27FC236}">
                <a16:creationId xmlns:a16="http://schemas.microsoft.com/office/drawing/2014/main" id="{79AC5EA4-26E2-F24C-6721-1A517A425085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1" name="直線矢印コネクタ 950">
            <a:extLst>
              <a:ext uri="{FF2B5EF4-FFF2-40B4-BE49-F238E27FC236}">
                <a16:creationId xmlns:a16="http://schemas.microsoft.com/office/drawing/2014/main" id="{8A79C6D6-A095-1E84-22F1-840C49D20935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2" name="直線矢印コネクタ 951">
            <a:extLst>
              <a:ext uri="{FF2B5EF4-FFF2-40B4-BE49-F238E27FC236}">
                <a16:creationId xmlns:a16="http://schemas.microsoft.com/office/drawing/2014/main" id="{DB2BED2D-2742-98C3-65AD-46E235EBA228}"/>
              </a:ext>
            </a:extLst>
          </p:cNvPr>
          <p:cNvCxnSpPr>
            <a:cxnSpLocks/>
          </p:cNvCxnSpPr>
          <p:nvPr/>
        </p:nvCxnSpPr>
        <p:spPr>
          <a:xfrm>
            <a:off x="-1916117" y="3418152"/>
            <a:ext cx="0" cy="154800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303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672E7075-6E83-4CAE-9471-DE7AA46B9D42}"/>
</file>

<file path=customXml/itemProps2.xml><?xml version="1.0" encoding="utf-8"?>
<ds:datastoreItem xmlns:ds="http://schemas.openxmlformats.org/officeDocument/2006/customXml" ds:itemID="{D8272B58-CC4E-4DE2-B460-E2B5CA53EE8F}"/>
</file>

<file path=customXml/itemProps3.xml><?xml version="1.0" encoding="utf-8"?>
<ds:datastoreItem xmlns:ds="http://schemas.openxmlformats.org/officeDocument/2006/customXml" ds:itemID="{1168D48A-3C66-46B0-B40D-857350156940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(16:10)</PresentationFormat>
  <Slides>5</Slides>
  <Notes>5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テーマ</vt:lpstr>
      <vt:lpstr>PowerPoint Presentation</vt:lpstr>
      <vt:lpstr>PowerPoint Presentation</vt:lpstr>
      <vt:lpstr>以下のスライドは、カスタマイズの際、ご活用ください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1</cp:revision>
  <dcterms:modified xsi:type="dcterms:W3CDTF">2025-04-17T06:42:23Z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