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sldIdLst>
    <p:sldId id="283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3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43289D-F1D2-44E0-A386-C83F16EA4F9A}" v="3" dt="2025-03-26T07:11:00.7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36" autoAdjust="0"/>
  </p:normalViewPr>
  <p:slideViewPr>
    <p:cSldViewPr snapToGrid="0">
      <p:cViewPr varScale="1">
        <p:scale>
          <a:sx n="84" d="100"/>
          <a:sy n="84" d="100"/>
        </p:scale>
        <p:origin x="1084" y="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目標以外の枠を背景に設定しています。</a:t>
            </a:r>
            <a:endParaRPr kumimoji="1" lang="en-US" altLang="ja-JP" dirty="0"/>
          </a:p>
          <a:p>
            <a:r>
              <a:rPr kumimoji="1" lang="ja-JP" altLang="en-US" dirty="0"/>
              <a:t>付せんは</a:t>
            </a:r>
            <a:r>
              <a:rPr kumimoji="1" lang="en-US" altLang="ja-JP" dirty="0"/>
              <a:t>6</a:t>
            </a:r>
            <a:r>
              <a:rPr kumimoji="1" lang="ja-JP" altLang="en-US" dirty="0"/>
              <a:t>枚重ねています。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06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（編集用）</a:t>
            </a:r>
            <a:endParaRPr kumimoji="1" lang="en-US" altLang="ja-JP"/>
          </a:p>
          <a:p>
            <a:r>
              <a:rPr kumimoji="1" lang="ja-JP" altLang="en-US">
                <a:ea typeface="游ゴシック"/>
              </a:rPr>
              <a:t>ワークシートを編集</a:t>
            </a:r>
            <a:r>
              <a:rPr lang="ja-JP" altLang="en-US">
                <a:ea typeface="游ゴシック"/>
              </a:rPr>
              <a:t>してお使いいただけます。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01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2025/3/26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BEE7078-D920-6AD1-2A9D-FA1590918FB8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ABDC14A0-DCB2-CD97-A1C5-4EF6AD927D0F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02701EA-38A5-3CB6-5663-3B8C3C5B95B2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65B46E8-F113-D8A1-62DC-B4B164825BFD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30110A9-37DD-A414-0B26-CD7F201DDA25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ABAB2AC-E501-6C0C-1B36-33996077DCC1}"/>
              </a:ext>
            </a:extLst>
          </p:cNvPr>
          <p:cNvSpPr/>
          <p:nvPr/>
        </p:nvSpPr>
        <p:spPr>
          <a:xfrm>
            <a:off x="-1992087" y="3646713"/>
            <a:ext cx="2242457" cy="642256"/>
          </a:xfrm>
          <a:prstGeom prst="roundRect">
            <a:avLst>
              <a:gd name="adj" fmla="val 8246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20BC258-2AA7-C42C-6F09-F424D129BB95}"/>
              </a:ext>
            </a:extLst>
          </p:cNvPr>
          <p:cNvSpPr txBox="1"/>
          <p:nvPr/>
        </p:nvSpPr>
        <p:spPr>
          <a:xfrm>
            <a:off x="1562675" y="259806"/>
            <a:ext cx="6780650" cy="58596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目標：　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544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3CDE7-DB4B-D8F8-597A-B1C2DEE23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5B5A1B-685F-345C-6CD4-86C00DF400D8}"/>
              </a:ext>
            </a:extLst>
          </p:cNvPr>
          <p:cNvSpPr txBox="1"/>
          <p:nvPr/>
        </p:nvSpPr>
        <p:spPr>
          <a:xfrm>
            <a:off x="447798" y="3628244"/>
            <a:ext cx="2289243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（改善が必要なこと）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D60F3F-5E30-7762-8244-419E3C938843}"/>
              </a:ext>
            </a:extLst>
          </p:cNvPr>
          <p:cNvSpPr txBox="1"/>
          <p:nvPr/>
        </p:nvSpPr>
        <p:spPr>
          <a:xfrm>
            <a:off x="447798" y="878761"/>
            <a:ext cx="2177350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（引き続き行うこと）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3E35FC-DDBC-5349-CCB0-43A38B122287}"/>
              </a:ext>
            </a:extLst>
          </p:cNvPr>
          <p:cNvSpPr txBox="1"/>
          <p:nvPr/>
        </p:nvSpPr>
        <p:spPr>
          <a:xfrm>
            <a:off x="5154956" y="878761"/>
            <a:ext cx="409064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en-US" altLang="ja-JP" dirty="0">
                <a:latin typeface="ＭＳ Ｐゴシック"/>
                <a:ea typeface="ＭＳ Ｐゴシック"/>
              </a:rPr>
              <a:t>T</a:t>
            </a:r>
            <a:r>
              <a:rPr kumimoji="1" lang="ja-JP" altLang="en-US">
                <a:latin typeface="ＭＳ Ｐゴシック"/>
                <a:ea typeface="ＭＳ Ｐゴシック"/>
              </a:rPr>
              <a:t>（引き続きチャレンジすること、改善案や新たにチャレンジすること）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227ABFE-4BA7-33CE-00D2-D7368E499FEF}"/>
              </a:ext>
            </a:extLst>
          </p:cNvPr>
          <p:cNvCxnSpPr>
            <a:cxnSpLocks/>
          </p:cNvCxnSpPr>
          <p:nvPr/>
        </p:nvCxnSpPr>
        <p:spPr>
          <a:xfrm>
            <a:off x="4953000" y="535119"/>
            <a:ext cx="0" cy="595082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15D1ADF-6D7C-1A90-BCC8-701DC1053056}"/>
              </a:ext>
            </a:extLst>
          </p:cNvPr>
          <p:cNvCxnSpPr>
            <a:cxnSpLocks/>
          </p:cNvCxnSpPr>
          <p:nvPr/>
        </p:nvCxnSpPr>
        <p:spPr>
          <a:xfrm>
            <a:off x="292677" y="3595256"/>
            <a:ext cx="466032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38889E8-7984-580C-2181-0FE6891227B6}"/>
              </a:ext>
            </a:extLst>
          </p:cNvPr>
          <p:cNvSpPr/>
          <p:nvPr/>
        </p:nvSpPr>
        <p:spPr>
          <a:xfrm>
            <a:off x="292677" y="554341"/>
            <a:ext cx="9320645" cy="592199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690706-4E7D-9071-9D1B-566D147431B9}"/>
              </a:ext>
            </a:extLst>
          </p:cNvPr>
          <p:cNvSpPr txBox="1"/>
          <p:nvPr/>
        </p:nvSpPr>
        <p:spPr>
          <a:xfrm>
            <a:off x="1562675" y="259806"/>
            <a:ext cx="6780650" cy="58596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目標：　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874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91096E7-7BE7-4D55-8086-EECBA51D93DE}"/>
</file>

<file path=customXml/itemProps2.xml><?xml version="1.0" encoding="utf-8"?>
<ds:datastoreItem xmlns:ds="http://schemas.openxmlformats.org/officeDocument/2006/customXml" ds:itemID="{6ED2693D-B7F2-4EFF-89CF-17CCCBB35FC3}"/>
</file>

<file path=customXml/itemProps3.xml><?xml version="1.0" encoding="utf-8"?>
<ds:datastoreItem xmlns:ds="http://schemas.openxmlformats.org/officeDocument/2006/customXml" ds:itemID="{8E574201-38EE-494F-974F-88F52054566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65</Words>
  <Application>Microsoft Office PowerPoint</Application>
  <PresentationFormat>A4 210 x 297 mm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2025-03-26T07:11:00Z</dcterms:created>
  <dcterms:modified xsi:type="dcterms:W3CDTF">2025-03-26T07:11:11Z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