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1" r:id="rId1"/>
  </p:sldMasterIdLst>
  <p:notesMasterIdLst>
    <p:notesMasterId r:id="rId4"/>
  </p:notesMasterIdLst>
  <p:sldIdLst>
    <p:sldId id="283" r:id="rId2"/>
    <p:sldId id="282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C50B404B-CB42-485B-AF0C-FC410BE117E1}">
          <p14:sldIdLst>
            <p14:sldId id="283"/>
            <p14:sldId id="28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0B7FCA3-25CE-4778-A6B7-197C5C8F6E6C}" v="3" dt="2025-03-26T07:11:43.78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160"/>
        <p:guide pos="312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433E6A-8807-4F3C-B4D9-B423B5326711}" type="datetimeFigureOut">
              <a:rPr kumimoji="1" lang="ja-JP" altLang="en-US" smtClean="0"/>
              <a:t>2025/3/26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9081DA-F6DE-4939-A165-AB1CFF97FF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5230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目標以外の枠を背景に設定しています。</a:t>
            </a:r>
            <a:endParaRPr kumimoji="1" lang="en-US" altLang="ja-JP"/>
          </a:p>
          <a:p>
            <a:r>
              <a:rPr kumimoji="1" lang="ja-JP" altLang="en-US"/>
              <a:t>付せんは</a:t>
            </a:r>
            <a:r>
              <a:rPr kumimoji="1" lang="en-US" altLang="ja-JP"/>
              <a:t>6</a:t>
            </a:r>
            <a:r>
              <a:rPr kumimoji="1" lang="ja-JP" altLang="en-US"/>
              <a:t>枚重ねています。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9081DA-F6DE-4939-A165-AB1CFF97FF4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10633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（編集用）</a:t>
            </a:r>
            <a:endParaRPr kumimoji="1" lang="en-US" altLang="ja-JP"/>
          </a:p>
          <a:p>
            <a:r>
              <a:rPr kumimoji="1" lang="ja-JP" altLang="en-US">
                <a:ea typeface="游ゴシック"/>
              </a:rPr>
              <a:t>ワークシートを編集</a:t>
            </a:r>
            <a:r>
              <a:rPr lang="ja-JP" altLang="en-US">
                <a:ea typeface="游ゴシック"/>
              </a:rPr>
              <a:t>してお使いいただけます。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9081DA-F6DE-4939-A165-AB1CFF97FF4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0157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9938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67770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08507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B12E637-59C6-CB29-995B-237411E1A81E}"/>
              </a:ext>
            </a:extLst>
          </p:cNvPr>
          <p:cNvSpPr txBox="1"/>
          <p:nvPr userDrawn="1"/>
        </p:nvSpPr>
        <p:spPr>
          <a:xfrm>
            <a:off x="155575" y="10633"/>
            <a:ext cx="89244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>
                <a:latin typeface="Meiryo UI" panose="020B0604030504040204" pitchFamily="50" charset="-128"/>
                <a:ea typeface="Meiryo UI" panose="020B0604030504040204" pitchFamily="50" charset="-128"/>
              </a:rPr>
              <a:t>おすすめ</a:t>
            </a:r>
            <a:r>
              <a:rPr kumimoji="1" lang="en-US" altLang="ja-JP" sz="2400">
                <a:latin typeface="Meiryo UI" panose="020B0604030504040204" pitchFamily="50" charset="-128"/>
                <a:ea typeface="Meiryo UI" panose="020B0604030504040204" pitchFamily="50" charset="-128"/>
              </a:rPr>
              <a:t>ICT</a:t>
            </a:r>
            <a:r>
              <a:rPr kumimoji="1" lang="ja-JP" altLang="en-US" sz="2400">
                <a:latin typeface="Meiryo UI" panose="020B0604030504040204" pitchFamily="50" charset="-128"/>
                <a:ea typeface="Meiryo UI" panose="020B0604030504040204" pitchFamily="50" charset="-128"/>
              </a:rPr>
              <a:t>活用事例のご紹介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87DCAEC-4F87-B7EF-8A72-816C818EE9DC}"/>
              </a:ext>
            </a:extLst>
          </p:cNvPr>
          <p:cNvSpPr txBox="1"/>
          <p:nvPr userDrawn="1"/>
        </p:nvSpPr>
        <p:spPr>
          <a:xfrm>
            <a:off x="5635752" y="6550223"/>
            <a:ext cx="4270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>
                <a:solidFill>
                  <a:schemeClr val="tx1">
                    <a:lumMod val="65000"/>
                    <a:lumOff val="35000"/>
                  </a:schemeClr>
                </a:solidFill>
              </a:rPr>
              <a:t>Copyright © Benesse Corporation. All rights reserved</a:t>
            </a:r>
            <a:endParaRPr kumimoji="1" lang="ja-JP" altLang="en-US" sz="14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6456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98" userDrawn="1">
          <p15:clr>
            <a:srgbClr val="FBAE40"/>
          </p15:clr>
        </p15:guide>
        <p15:guide id="2" pos="6136" userDrawn="1">
          <p15:clr>
            <a:srgbClr val="FBAE40"/>
          </p15:clr>
        </p15:guide>
        <p15:guide id="4" orient="horz" pos="4133" userDrawn="1">
          <p15:clr>
            <a:srgbClr val="FBAE40"/>
          </p15:clr>
        </p15:guide>
        <p15:guide id="5" orient="horz" pos="2160" userDrawn="1">
          <p15:clr>
            <a:srgbClr val="FBAE40"/>
          </p15:clr>
        </p15:guide>
        <p15:guide id="6" orient="horz" pos="187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6110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80" y="1709742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80" y="4589467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5881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2025/3/26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7155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365129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30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30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2025/3/26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3796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2025/3/26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4296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2025/3/26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9604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1" y="987429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9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2025/3/26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5413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1" y="987429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9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2025/3/26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0156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9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A469F-04F2-49A3-BD60-F26EBB056451}" type="datetimeFigureOut">
              <a:rPr kumimoji="1" lang="ja-JP" altLang="en-US" smtClean="0"/>
              <a:t>2025/3/26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4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0075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1BEE7078-D920-6AD1-2A9D-FA1590918FB8}"/>
              </a:ext>
            </a:extLst>
          </p:cNvPr>
          <p:cNvSpPr/>
          <p:nvPr/>
        </p:nvSpPr>
        <p:spPr>
          <a:xfrm>
            <a:off x="-1992087" y="3646713"/>
            <a:ext cx="2242457" cy="642256"/>
          </a:xfrm>
          <a:prstGeom prst="roundRect">
            <a:avLst>
              <a:gd name="adj" fmla="val 8246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ja-JP" altLang="en-US" sz="14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ABDC14A0-DCB2-CD97-A1C5-4EF6AD927D0F}"/>
              </a:ext>
            </a:extLst>
          </p:cNvPr>
          <p:cNvSpPr/>
          <p:nvPr/>
        </p:nvSpPr>
        <p:spPr>
          <a:xfrm>
            <a:off x="-1992087" y="3646713"/>
            <a:ext cx="2242457" cy="642256"/>
          </a:xfrm>
          <a:prstGeom prst="roundRect">
            <a:avLst>
              <a:gd name="adj" fmla="val 8246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ja-JP" altLang="en-US" sz="14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B02701EA-38A5-3CB6-5663-3B8C3C5B95B2}"/>
              </a:ext>
            </a:extLst>
          </p:cNvPr>
          <p:cNvSpPr/>
          <p:nvPr/>
        </p:nvSpPr>
        <p:spPr>
          <a:xfrm>
            <a:off x="-1992087" y="3646713"/>
            <a:ext cx="2242457" cy="642256"/>
          </a:xfrm>
          <a:prstGeom prst="roundRect">
            <a:avLst>
              <a:gd name="adj" fmla="val 8246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ja-JP" altLang="en-US" sz="14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F65B46E8-F113-D8A1-62DC-B4B164825BFD}"/>
              </a:ext>
            </a:extLst>
          </p:cNvPr>
          <p:cNvSpPr/>
          <p:nvPr/>
        </p:nvSpPr>
        <p:spPr>
          <a:xfrm>
            <a:off x="-1992087" y="3646713"/>
            <a:ext cx="2242457" cy="642256"/>
          </a:xfrm>
          <a:prstGeom prst="roundRect">
            <a:avLst>
              <a:gd name="adj" fmla="val 8246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ja-JP" altLang="en-US" sz="14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F30110A9-37DD-A414-0B26-CD7F201DDA25}"/>
              </a:ext>
            </a:extLst>
          </p:cNvPr>
          <p:cNvSpPr/>
          <p:nvPr/>
        </p:nvSpPr>
        <p:spPr>
          <a:xfrm>
            <a:off x="-1992087" y="3646713"/>
            <a:ext cx="2242457" cy="642256"/>
          </a:xfrm>
          <a:prstGeom prst="roundRect">
            <a:avLst>
              <a:gd name="adj" fmla="val 8246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ja-JP" altLang="en-US" sz="14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9ABAB2AC-E501-6C0C-1B36-33996077DCC1}"/>
              </a:ext>
            </a:extLst>
          </p:cNvPr>
          <p:cNvSpPr/>
          <p:nvPr/>
        </p:nvSpPr>
        <p:spPr>
          <a:xfrm>
            <a:off x="-1992087" y="3646713"/>
            <a:ext cx="2242457" cy="642256"/>
          </a:xfrm>
          <a:prstGeom prst="roundRect">
            <a:avLst>
              <a:gd name="adj" fmla="val 8246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ja-JP" altLang="en-US" sz="14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20BC258-2AA7-C42C-6F09-F424D129BB95}"/>
              </a:ext>
            </a:extLst>
          </p:cNvPr>
          <p:cNvSpPr txBox="1"/>
          <p:nvPr/>
        </p:nvSpPr>
        <p:spPr>
          <a:xfrm>
            <a:off x="1562675" y="259806"/>
            <a:ext cx="6780650" cy="58596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r>
              <a:rPr kumimoji="1" lang="ja-JP" altLang="en-US" sz="1800" b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目標：　</a:t>
            </a:r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05447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03CDE7-DB4B-D8F8-597A-B1C2DEE23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45B5A1B-685F-345C-6CD4-86C00DF400D8}"/>
              </a:ext>
            </a:extLst>
          </p:cNvPr>
          <p:cNvSpPr txBox="1"/>
          <p:nvPr/>
        </p:nvSpPr>
        <p:spPr>
          <a:xfrm>
            <a:off x="447798" y="3628244"/>
            <a:ext cx="2289243" cy="369332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</a:t>
            </a:r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（改善が必要なこと）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CD60F3F-5E30-7762-8244-419E3C938843}"/>
              </a:ext>
            </a:extLst>
          </p:cNvPr>
          <p:cNvSpPr txBox="1"/>
          <p:nvPr/>
        </p:nvSpPr>
        <p:spPr>
          <a:xfrm>
            <a:off x="447798" y="878761"/>
            <a:ext cx="2177350" cy="369332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K</a:t>
            </a:r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（引き続き行うこと）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93E35FC-DDBC-5349-CCB0-43A38B122287}"/>
              </a:ext>
            </a:extLst>
          </p:cNvPr>
          <p:cNvSpPr txBox="1"/>
          <p:nvPr/>
        </p:nvSpPr>
        <p:spPr>
          <a:xfrm>
            <a:off x="5154956" y="878761"/>
            <a:ext cx="4090644" cy="646331"/>
          </a:xfrm>
          <a:prstGeom prst="rect">
            <a:avLst/>
          </a:prstGeom>
          <a:noFill/>
          <a:ln w="38100">
            <a:noFill/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kumimoji="1" lang="en-US" altLang="ja-JP">
                <a:latin typeface="ＭＳ Ｐゴシック"/>
                <a:ea typeface="ＭＳ Ｐゴシック"/>
              </a:rPr>
              <a:t>T</a:t>
            </a:r>
            <a:r>
              <a:rPr kumimoji="1" lang="ja-JP" altLang="en-US">
                <a:latin typeface="ＭＳ Ｐゴシック"/>
                <a:ea typeface="ＭＳ Ｐゴシック"/>
              </a:rPr>
              <a:t>（引き続きチャレンジすること、改善案や新たにチャレンジすること）</a:t>
            </a:r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0227ABFE-4BA7-33CE-00D2-D7368E499FEF}"/>
              </a:ext>
            </a:extLst>
          </p:cNvPr>
          <p:cNvCxnSpPr>
            <a:cxnSpLocks/>
          </p:cNvCxnSpPr>
          <p:nvPr/>
        </p:nvCxnSpPr>
        <p:spPr>
          <a:xfrm>
            <a:off x="4953000" y="535119"/>
            <a:ext cx="0" cy="5950829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E15D1ADF-6D7C-1A90-BCC8-701DC1053056}"/>
              </a:ext>
            </a:extLst>
          </p:cNvPr>
          <p:cNvCxnSpPr>
            <a:cxnSpLocks/>
          </p:cNvCxnSpPr>
          <p:nvPr/>
        </p:nvCxnSpPr>
        <p:spPr>
          <a:xfrm>
            <a:off x="292677" y="3595256"/>
            <a:ext cx="4660323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A38889E8-7984-580C-2181-0FE6891227B6}"/>
              </a:ext>
            </a:extLst>
          </p:cNvPr>
          <p:cNvSpPr/>
          <p:nvPr/>
        </p:nvSpPr>
        <p:spPr>
          <a:xfrm>
            <a:off x="292677" y="554341"/>
            <a:ext cx="9320645" cy="5921993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3690706-4E7D-9071-9D1B-566D147431B9}"/>
              </a:ext>
            </a:extLst>
          </p:cNvPr>
          <p:cNvSpPr txBox="1"/>
          <p:nvPr/>
        </p:nvSpPr>
        <p:spPr>
          <a:xfrm>
            <a:off x="1562675" y="259806"/>
            <a:ext cx="6780650" cy="58596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r>
              <a:rPr kumimoji="1" lang="ja-JP" altLang="en-US" sz="1800" b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目標：　</a:t>
            </a:r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087413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E96ED316-4AFB-4414-8B0F-9D0B3548F207}"/>
</file>

<file path=customXml/itemProps2.xml><?xml version="1.0" encoding="utf-8"?>
<ds:datastoreItem xmlns:ds="http://schemas.openxmlformats.org/officeDocument/2006/customXml" ds:itemID="{10F91B97-A5DE-4C64-A9DA-8763B33682D3}"/>
</file>

<file path=customXml/itemProps3.xml><?xml version="1.0" encoding="utf-8"?>
<ds:datastoreItem xmlns:ds="http://schemas.openxmlformats.org/officeDocument/2006/customXml" ds:itemID="{78010DD1-9DB6-4880-BB57-B9D4AE5E1477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Application>Microsoft Office PowerPoint</Application>
  <PresentationFormat>A4 Paper (210x297 mm)</PresentationFormat>
  <Slides>2</Slides>
  <Notes>2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テーマ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2025-03-26T07:11:43Z</dcterms:created>
  <dcterms:modified xsi:type="dcterms:W3CDTF">2025-03-26T07:11:51Z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