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7BA600-A4EB-4721-B172-9DF43B0E22DD}" v="3" dt="2025-03-25T02:37:14.5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46F06-F811-4A84-B851-16E56E7CEDD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414B7-A336-43F8-9645-BA87258430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7BB19-7A96-0F8D-02E2-87271C556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5068D5-62BE-1601-0F88-76E6BB4D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B017FD-12C1-AB8B-4495-423A786B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B62C0-BB12-F2C7-8B1E-9B5CDAFF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F3C4F-C9AD-769A-D97A-AA2A37A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92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9BEB3-B8EB-3C90-11ED-C48753C5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DC21FD-BA2F-64D5-86F8-E2DAA1D1D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47E6FA-BD34-3442-1800-BC1FB5C4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CE8668-77EB-4CE5-7A0E-2BE74838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C2C7-B1C7-819C-52DB-A82F7598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1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B39C659-6311-7420-E51B-41418F83B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35BB7A-0D6D-B2B8-6A78-136EBC47D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E6034-C702-7358-E959-835B06BF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BA2C5F-49C4-0893-22DC-221F42DD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4C498-2724-B0B1-192F-709989123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2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7F35B-0CDE-E3AE-A4CC-4C38E8E8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8F6401-ABBC-E5C4-E4B7-C2D262447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5F0825-27FA-7CF4-EC80-0573AE63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9BED73-5736-0B4C-3D61-C740C583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FA63C-E421-7B73-B758-EC5AFF08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FE575-75D6-35D2-3894-D21EF5BC1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E4CAE9-F17C-6D99-0481-8F7167378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CF16F-1C4C-C69F-A4B3-3F461B59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B21CF0-B06E-338A-EDC4-25982BBCD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80B307-592A-7A31-43C7-5880CEDB8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87300D-7117-5D61-3BF9-876D318C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50539E-0518-3938-502C-94EEB8917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BFED9C-1F0B-DB48-549E-B0A90EC0C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521EEA-3980-3A9B-F095-FA464568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E49404-99E8-81E6-1C6F-E3DAA2839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E56C76-387B-5348-5582-414CACA8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06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16EAE-2A30-9E44-2889-36D98D173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628AC0-AD3F-3C7D-8765-E984FFAF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777BBB-7BDE-FAF5-F5F0-BF6CDABE2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AF5DDF-8B0D-3C1C-78B8-225FCA5CC5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862366-4A82-2E28-6C9C-C014D3DD8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33B977-E7BA-905A-18ED-F5A6BDC0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C26DEE-A5E5-64CA-DA03-F596E7E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9BE28E-8059-2DE7-3575-08240A0D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94738-7383-02EA-E4D8-5191AE87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A80247-D4EC-ECF0-4C3C-BC985E46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CC041A-818C-827F-60C9-6E4432FDD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88F450-1012-77E0-C2D1-5F8827FC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29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F00EDF-7CC3-A231-389D-70FA92F5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9E28DF-8AEC-72C1-19CC-B9B1C4707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F592B4-AEC3-5396-C90D-6CAE74C10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96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B965FD-9EEB-3CF2-6DEF-DCBCB4DE4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44936B-4805-C25C-B33E-B5B46D9C5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E5745C-B5CE-AB51-6233-E311568EC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0376EE-E9E6-8952-87B2-5C600CF2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E8E4AC-7D1C-7B58-92C1-242093E4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F612AA-D618-7CC3-CE08-931C851AC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9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3EEFF-8C77-A980-2519-102A2F63B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09C44D-CB60-9D74-DEA0-A47BC80CC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95CA2-EEB3-CF72-309C-881CAB77F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7A657A-E275-A17B-9118-E6BF2B17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E56109-5334-09DE-4508-7E444D5A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124D89-102A-047B-4BE7-559236B3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0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BDA8F5-022C-E348-E481-1DB1AF7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2A47F-B1C6-160B-27AD-5C777AA1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499C8B-6FE5-B265-97B9-3C3A789A7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9D2E-603C-407A-A53A-F8EB95115FA8}" type="datetimeFigureOut">
              <a:rPr kumimoji="1" lang="ja-JP" altLang="en-US" smtClean="0"/>
              <a:t>2025/3/24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1FCE2F-5F6B-CC76-988B-D689D2336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6BA65F-1F20-3FC4-79DB-CE40F4E56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7E75-2704-47BE-BFBF-CDF511012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6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自動的に生成された説明">
            <a:extLst>
              <a:ext uri="{FF2B5EF4-FFF2-40B4-BE49-F238E27FC236}">
                <a16:creationId xmlns:a16="http://schemas.microsoft.com/office/drawing/2014/main" id="{EE4F1705-C9FA-03EF-A001-839435528E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3957" y="3889731"/>
            <a:ext cx="1363301" cy="1111145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05A378F-17B6-045C-C0CE-DD40D28EF6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553" y="2548597"/>
            <a:ext cx="1706897" cy="598522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ACF67B21-65C2-A438-EF6F-949892B7CCF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2294" y="1444380"/>
            <a:ext cx="911638" cy="1269944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8DB75843-A921-FB6C-751E-46F2A5D1748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252" y="3239946"/>
            <a:ext cx="1468596" cy="556958"/>
          </a:xfrm>
          <a:prstGeom prst="rect">
            <a:avLst/>
          </a:prstGeom>
        </p:spPr>
      </p:pic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8A5472E4-3F51-2A37-CB1E-B97366F8D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889569"/>
            <a:ext cx="1365320" cy="111130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62537CC-76F0-DAB8-4BEE-7ED6531714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3209628"/>
            <a:ext cx="1549480" cy="58423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B71D7510-4F48-19FF-06C6-579CB2D4D4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00" y="2554935"/>
            <a:ext cx="1708238" cy="603281"/>
          </a:xfrm>
          <a:prstGeom prst="rect">
            <a:avLst/>
          </a:prstGeom>
        </p:spPr>
      </p:pic>
      <p:pic>
        <p:nvPicPr>
          <p:cNvPr id="17" name="図 16" descr="アイコン&#10;&#10;自動的に生成された説明">
            <a:extLst>
              <a:ext uri="{FF2B5EF4-FFF2-40B4-BE49-F238E27FC236}">
                <a16:creationId xmlns:a16="http://schemas.microsoft.com/office/drawing/2014/main" id="{D12F9D77-7345-9C80-0D19-3C0EA37297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171" y="1388514"/>
            <a:ext cx="1016052" cy="132721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D3B850-6187-AD70-4B2F-4CF24696E7B2}"/>
              </a:ext>
            </a:extLst>
          </p:cNvPr>
          <p:cNvSpPr txBox="1"/>
          <p:nvPr/>
        </p:nvSpPr>
        <p:spPr>
          <a:xfrm>
            <a:off x="2571237" y="258995"/>
            <a:ext cx="7340471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>
                <a:ea typeface="游ゴシック"/>
              </a:rPr>
              <a:t>数や、ついているところにちゅういして、「あし」をおきましょう。</a:t>
            </a:r>
          </a:p>
          <a:p>
            <a:r>
              <a:rPr lang="ja-JP" altLang="en-US">
                <a:ea typeface="游ゴシック"/>
              </a:rPr>
              <a:t>それぞれの体の名前を正しい場所に動かしましょう。</a:t>
            </a:r>
            <a:endParaRPr lang="en-US" altLang="ja-JP">
              <a:ea typeface="游ゴシック"/>
            </a:endParaRPr>
          </a:p>
        </p:txBody>
      </p:sp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8C9CCF4-CFB3-CBA3-519A-4BC9D5825C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1730644"/>
            <a:ext cx="1216441" cy="784175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F9E711E9-6176-8FB2-DA6D-47D66852F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2455771"/>
            <a:ext cx="1216441" cy="784175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53075CA0-7CAA-8E48-C7F5-2618B8B3FBC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82" y="3429000"/>
            <a:ext cx="1216441" cy="784175"/>
          </a:xfrm>
          <a:prstGeom prst="rect">
            <a:avLst/>
          </a:prstGeom>
        </p:spPr>
      </p:pic>
      <p:pic>
        <p:nvPicPr>
          <p:cNvPr id="14" name="図 1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A250BA26-79D0-73FB-4E7C-4D2A5C17C7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1" y="5315492"/>
            <a:ext cx="2208436" cy="784175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5703CC64-2067-9087-78B9-2331F02E72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77" y="5315492"/>
            <a:ext cx="1216440" cy="62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6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240f669-f077-4ccc-9b51-f4d7bb1f72fc">
      <UserInfo>
        <DisplayName>吉本 晴恵</DisplayName>
        <AccountId>13</AccountId>
        <AccountType/>
      </UserInfo>
      <UserInfo>
        <DisplayName>湯口 美紀子</DisplayName>
        <AccountId>63</AccountId>
        <AccountType/>
      </UserInfo>
    </SharedWithUsers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AA74F52-5324-47A4-8679-8A0104A535C9}"/>
</file>

<file path=customXml/itemProps2.xml><?xml version="1.0" encoding="utf-8"?>
<ds:datastoreItem xmlns:ds="http://schemas.openxmlformats.org/officeDocument/2006/customXml" ds:itemID="{D0EC98E7-C3DC-4DC5-8A20-CE3180A282EC}"/>
</file>

<file path=customXml/itemProps3.xml><?xml version="1.0" encoding="utf-8"?>
<ds:datastoreItem xmlns:ds="http://schemas.openxmlformats.org/officeDocument/2006/customXml" ds:itemID="{C23075EE-D8F5-4DD8-A2F7-5CE8E52375E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2025-03-25T02:37:14Z</dcterms:created>
  <dcterms:modified xsi:type="dcterms:W3CDTF">2025-03-25T02:37:20Z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