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20"/>
  </p:notesMasterIdLst>
  <p:sldIdLst>
    <p:sldId id="300" r:id="rId2"/>
    <p:sldId id="286" r:id="rId3"/>
    <p:sldId id="304" r:id="rId4"/>
    <p:sldId id="287" r:id="rId5"/>
    <p:sldId id="288" r:id="rId6"/>
    <p:sldId id="289" r:id="rId7"/>
    <p:sldId id="290" r:id="rId8"/>
    <p:sldId id="291" r:id="rId9"/>
    <p:sldId id="292" r:id="rId10"/>
    <p:sldId id="293" r:id="rId11"/>
    <p:sldId id="294" r:id="rId12"/>
    <p:sldId id="305" r:id="rId13"/>
    <p:sldId id="309" r:id="rId14"/>
    <p:sldId id="310" r:id="rId15"/>
    <p:sldId id="296" r:id="rId16"/>
    <p:sldId id="297" r:id="rId17"/>
    <p:sldId id="298" r:id="rId18"/>
    <p:sldId id="308" r:id="rId19"/>
  </p:sldIdLst>
  <p:sldSz cx="12192000" cy="6858000"/>
  <p:notesSz cx="6858000" cy="9144000"/>
  <p:photoAlbum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A2C5854-F1A5-4B5B-85CD-362886E4BEA0}" v="3" dt="2025-02-06T10:09:15.71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4" d="100"/>
          <a:sy n="114" d="100"/>
        </p:scale>
        <p:origin x="62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ustomXml" Target="../customXml/item1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28" Type="http://schemas.openxmlformats.org/officeDocument/2006/relationships/customXml" Target="../customXml/item3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Relationship Id="rId27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6E0FEC7-B3FB-4A28-AF0C-B48B7E7AEAFB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03C215-8101-43CE-8399-D0A856C9B4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99918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/>
              <a:t>表の中は白の塗りつぶしのため、図として保存した場合に透過させたい場合は透過加工が必要です。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03C215-8101-43CE-8399-D0A856C9B416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841775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/>
              <a:t>表の中は白の塗りつぶしのため、図として保存した場合に透過させたい場合は透過加工が必要です。</a:t>
            </a:r>
          </a:p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03C215-8101-43CE-8399-D0A856C9B416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97225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/>
              <a:t>表の中は白の塗りつぶしのため、図として保存した場合に透過させたい場合は透過加工が必要です。</a:t>
            </a:r>
          </a:p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03C215-8101-43CE-8399-D0A856C9B416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80293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/>
              <a:t>表の中は白の塗りつぶしのため、図として保存した場合に透過させたい場合は透過加工が必要です。</a:t>
            </a:r>
          </a:p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03C215-8101-43CE-8399-D0A856C9B416}" type="slidenum">
              <a:rPr kumimoji="1" lang="ja-JP" altLang="en-US" smtClean="0"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64180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/>
              <a:t>だ円の中は白の塗りつぶしのため、図として保存した場合に透過させたい場合は透過加工が必要です。</a:t>
            </a:r>
          </a:p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03C215-8101-43CE-8399-D0A856C9B416}" type="slidenum">
              <a:rPr kumimoji="1" lang="ja-JP" altLang="en-US" smtClean="0"/>
              <a:t>15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136353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/>
              <a:t>だ円の中は白の塗りつぶしのため、図として保存した場合に透過させたい場合は透過加工が必要です。</a:t>
            </a:r>
          </a:p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03C215-8101-43CE-8399-D0A856C9B416}" type="slidenum">
              <a:rPr kumimoji="1" lang="ja-JP" altLang="en-US" smtClean="0"/>
              <a:t>16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674946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03C215-8101-43CE-8399-D0A856C9B416}" type="slidenum">
              <a:rPr kumimoji="1" lang="ja-JP" altLang="en-US" smtClean="0"/>
              <a:t>18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82674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450185D-56F2-6238-57F8-860A57CEDC0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292D161-28F1-3E9B-4157-DEFFF1C8A46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091B9F2-5139-9B99-D86D-EA70F60B38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74D8A67-583D-130B-9D7B-21792B5D50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C6A57A2-767D-5FF6-252E-77DBAF6EDE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09203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F3AC7D-5EF5-BF67-0434-1E4DA3FC41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5E62DE5-3E11-24E1-BE48-DBEAD4595E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EA53ECE-7944-9F62-BD14-39026D9C14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2BEF575-AB45-9E51-52FA-2D042931C9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74ABCD8-EE87-A38B-5974-D49FEE9D27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8439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1B3E9387-B980-1CB9-954B-00018EFF074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29BB25D-672B-78E8-36DB-B61808B0DA0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E3A16F7-48D0-25CC-FD0E-4F9948E2D5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41818F6-6835-105F-DDA5-61DB13E3B2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AE301C3-6C17-6667-1A1E-9A3D571631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42922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4CDC7EA-EEEF-ED27-8B2D-033680B0D0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34C0169-B433-8B57-C349-B1F4711AD66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793DC6C-FA65-CDC5-57F5-73FDF40F6A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F2521C-53AF-4D0E-459D-F90BC4FF46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06FF415-C6CD-3645-B26C-668D3B7445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03117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A1A6D6B-DE17-2912-3854-2B98D218DB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B4ABFFB-55EB-4FA4-B28F-0D5EBBFFAB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1D3918F-9B31-47E3-EC46-EF85F2943E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B2494AA-7D08-89B8-2B67-E5050DB361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233676C-EBB1-D2A2-AB80-6AB3BC0141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696193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EDE6FC8-BFC4-E18F-627E-CE5FB3580B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8AAA71-53E6-9101-8000-7D6DD3E3D73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8737A0C0-5BCC-960C-F1DD-9025C0A76D6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58BFF18-9090-3885-6D2F-DE38D78776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CD248BF-A855-ED90-647E-D7F7B6C694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351CD60-88D4-7264-069B-89CE4C6EDB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388383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7852483-A8E3-A558-55EB-93E17EF35F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8E42E1F-F1B3-7552-74B5-7D50D58CED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906C3B3-AF02-63A5-237A-2C2FA61FF6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AD67F7B3-52B4-EFF8-DA5C-7447AF052E3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4660026-7219-3522-EF94-BDBF1D19CB2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D6FF4211-51D4-05F1-E6AF-47BDC7EC93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32850661-6DEC-8FC2-20D0-65DFAA76E6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252A57C-E727-2CEE-7F8D-598FDCDF78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35286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9B26DF6-A2FF-BA52-3C8E-5348D48473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61FAC7ED-774B-BD99-1A76-7649E0D83A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E6DB8998-4E6B-4F45-6707-A6C582A644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A90207A6-7F95-0425-2AFA-153585ED1F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81371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5A19F5D-DF29-5FEA-CDDF-5D4EEE0F43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2279930-6DC8-E6D6-5376-981F536689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C396BBB-2CCA-9C57-60F0-3C23D76A66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3005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9138040-4BDF-ED07-E9AD-D93412785D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B905FBF-891F-C03C-320C-44AEA3C9D72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26900C24-BDDC-4E63-5604-043F715D36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13EFB35-FE8A-E13E-6ACF-6D48BFF01D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BB15D62-0BBF-6871-815D-5E24906C01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9489FAF-B778-10C0-4F78-5D5FD50B94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25708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9F0FE08-4E15-E1E9-4C4B-4F01F112E0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53FC841-D06F-714F-AAD9-B0473E1D706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BC2E0D90-39C8-7D13-3381-CD281C8B03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71184A5-2FFD-917C-ACD8-518C19407B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F0E7B83-44ED-CC31-F254-A3A824D651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2BC042C-2A76-4D29-BFF2-4227C3E5CD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40154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D6C106F-C81F-A73B-9871-A31F6DFDA9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68A6587-91E8-31BB-9A4D-C26D0C36D69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8177567-4906-7536-7964-0C792A8285F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E16A3E-AEA2-45FB-AD34-7351FF413A35}" type="datetimeFigureOut">
              <a:rPr kumimoji="1" lang="ja-JP" altLang="en-US" smtClean="0"/>
              <a:t>2025/2/6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9A090BC-8B7A-156A-518C-0D3593C3992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B23F42A-C1A1-5CA5-BB3C-5A1C93C7976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240A2D-DD05-46D1-B98F-E7341C47FE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6181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7C93A1A9-17E9-6CAC-3FEC-6AFC055BC624}"/>
              </a:ext>
            </a:extLst>
          </p:cNvPr>
          <p:cNvGrpSpPr/>
          <p:nvPr/>
        </p:nvGrpSpPr>
        <p:grpSpPr>
          <a:xfrm>
            <a:off x="1318435" y="592952"/>
            <a:ext cx="9568172" cy="5670656"/>
            <a:chOff x="1318435" y="592952"/>
            <a:chExt cx="9568172" cy="5670656"/>
          </a:xfrm>
        </p:grpSpPr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8F5D505E-D75B-FB13-528C-3B29F3B27A0E}"/>
                </a:ext>
              </a:extLst>
            </p:cNvPr>
            <p:cNvSpPr/>
            <p:nvPr/>
          </p:nvSpPr>
          <p:spPr>
            <a:xfrm>
              <a:off x="1318435" y="592952"/>
              <a:ext cx="5818424" cy="5670655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ja-JP"/>
              </a:defPPr>
              <a:lvl1pPr marL="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811694EB-FB00-A3EA-573E-463DCA449A84}"/>
                </a:ext>
              </a:extLst>
            </p:cNvPr>
            <p:cNvSpPr/>
            <p:nvPr/>
          </p:nvSpPr>
          <p:spPr>
            <a:xfrm>
              <a:off x="5068183" y="592953"/>
              <a:ext cx="5818424" cy="5670655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ja-JP"/>
              </a:defPPr>
              <a:lvl1pPr marL="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</p:grp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620D974D-D52B-3082-578B-FA59AC1716AE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ベン図</a:t>
            </a:r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(2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</a:t>
            </a:r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8045011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同心円チャート</a:t>
            </a: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CEF638C-F9D6-F8D9-CE21-B5C8E0C022B2}"/>
              </a:ext>
            </a:extLst>
          </p:cNvPr>
          <p:cNvGrpSpPr/>
          <p:nvPr/>
        </p:nvGrpSpPr>
        <p:grpSpPr>
          <a:xfrm>
            <a:off x="1325880" y="228600"/>
            <a:ext cx="9570720" cy="6400800"/>
            <a:chOff x="1325880" y="228600"/>
            <a:chExt cx="9570720" cy="6400800"/>
          </a:xfrm>
        </p:grpSpPr>
        <p:sp>
          <p:nvSpPr>
            <p:cNvPr id="2" name="楕円 1">
              <a:extLst>
                <a:ext uri="{FF2B5EF4-FFF2-40B4-BE49-F238E27FC236}">
                  <a16:creationId xmlns:a16="http://schemas.microsoft.com/office/drawing/2014/main" id="{A0788D58-4FCD-401D-DCD2-FC363064D86E}"/>
                </a:ext>
              </a:extLst>
            </p:cNvPr>
            <p:cNvSpPr/>
            <p:nvPr/>
          </p:nvSpPr>
          <p:spPr>
            <a:xfrm>
              <a:off x="4038600" y="2529840"/>
              <a:ext cx="4114800" cy="1859280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B5736CB3-91DD-9E20-43DA-CFA4813236BE}"/>
                </a:ext>
              </a:extLst>
            </p:cNvPr>
            <p:cNvSpPr/>
            <p:nvPr/>
          </p:nvSpPr>
          <p:spPr>
            <a:xfrm>
              <a:off x="2667000" y="1371600"/>
              <a:ext cx="6858000" cy="4130040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楕円 4">
              <a:extLst>
                <a:ext uri="{FF2B5EF4-FFF2-40B4-BE49-F238E27FC236}">
                  <a16:creationId xmlns:a16="http://schemas.microsoft.com/office/drawing/2014/main" id="{E35EB864-17D2-4224-D539-493DB59927A6}"/>
                </a:ext>
              </a:extLst>
            </p:cNvPr>
            <p:cNvSpPr/>
            <p:nvPr/>
          </p:nvSpPr>
          <p:spPr>
            <a:xfrm>
              <a:off x="1325880" y="228600"/>
              <a:ext cx="9570720" cy="6400800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89241842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マトリクス</a:t>
            </a: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BF35C09E-EBA7-B007-A478-BA78387FE63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7900419"/>
              </p:ext>
            </p:extLst>
          </p:nvPr>
        </p:nvGraphicFramePr>
        <p:xfrm>
          <a:off x="518160" y="372346"/>
          <a:ext cx="11308078" cy="614021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5840">
                  <a:extLst>
                    <a:ext uri="{9D8B030D-6E8A-4147-A177-3AD203B41FA5}">
                      <a16:colId xmlns:a16="http://schemas.microsoft.com/office/drawing/2014/main" val="2511890968"/>
                    </a:ext>
                  </a:extLst>
                </a:gridCol>
                <a:gridCol w="3434080">
                  <a:extLst>
                    <a:ext uri="{9D8B030D-6E8A-4147-A177-3AD203B41FA5}">
                      <a16:colId xmlns:a16="http://schemas.microsoft.com/office/drawing/2014/main" val="1597022748"/>
                    </a:ext>
                  </a:extLst>
                </a:gridCol>
                <a:gridCol w="3434080">
                  <a:extLst>
                    <a:ext uri="{9D8B030D-6E8A-4147-A177-3AD203B41FA5}">
                      <a16:colId xmlns:a16="http://schemas.microsoft.com/office/drawing/2014/main" val="603269928"/>
                    </a:ext>
                  </a:extLst>
                </a:gridCol>
                <a:gridCol w="3434078">
                  <a:extLst>
                    <a:ext uri="{9D8B030D-6E8A-4147-A177-3AD203B41FA5}">
                      <a16:colId xmlns:a16="http://schemas.microsoft.com/office/drawing/2014/main" val="3867946013"/>
                    </a:ext>
                  </a:extLst>
                </a:gridCol>
              </a:tblGrid>
              <a:tr h="1019574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FF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FF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554909"/>
                  </a:ext>
                </a:extLst>
              </a:tr>
              <a:tr h="1706880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50225466"/>
                  </a:ext>
                </a:extLst>
              </a:tr>
              <a:tr h="1706880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19477786"/>
                  </a:ext>
                </a:extLst>
              </a:tr>
              <a:tr h="1706880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59265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4699232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839DFE02-73CF-67F8-B867-E59312C14AFA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PMI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チャート</a:t>
            </a:r>
            <a:endParaRPr lang="en-US" altLang="ja-JP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KWL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チャート</a:t>
            </a:r>
            <a:endParaRPr kumimoji="1" lang="en-US" altLang="ja-JP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F6562CF6-36A4-6D13-6176-04D682DC01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2552446"/>
              </p:ext>
            </p:extLst>
          </p:nvPr>
        </p:nvGraphicFramePr>
        <p:xfrm>
          <a:off x="917943" y="310378"/>
          <a:ext cx="10356114" cy="63188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452038">
                  <a:extLst>
                    <a:ext uri="{9D8B030D-6E8A-4147-A177-3AD203B41FA5}">
                      <a16:colId xmlns:a16="http://schemas.microsoft.com/office/drawing/2014/main" val="1597022748"/>
                    </a:ext>
                  </a:extLst>
                </a:gridCol>
                <a:gridCol w="3452038">
                  <a:extLst>
                    <a:ext uri="{9D8B030D-6E8A-4147-A177-3AD203B41FA5}">
                      <a16:colId xmlns:a16="http://schemas.microsoft.com/office/drawing/2014/main" val="603269928"/>
                    </a:ext>
                  </a:extLst>
                </a:gridCol>
                <a:gridCol w="3452038">
                  <a:extLst>
                    <a:ext uri="{9D8B030D-6E8A-4147-A177-3AD203B41FA5}">
                      <a16:colId xmlns:a16="http://schemas.microsoft.com/office/drawing/2014/main" val="3867946013"/>
                    </a:ext>
                  </a:extLst>
                </a:gridCol>
              </a:tblGrid>
              <a:tr h="1058174">
                <a:tc>
                  <a:txBody>
                    <a:bodyPr/>
                    <a:lstStyle/>
                    <a:p>
                      <a:pPr algn="ctr"/>
                      <a:endParaRPr kumimoji="1" lang="en-US" altLang="ja-JP" sz="4400">
                        <a:solidFill>
                          <a:srgbClr val="00206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4400">
                        <a:solidFill>
                          <a:srgbClr val="00206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4400">
                        <a:solidFill>
                          <a:srgbClr val="00206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554909"/>
                  </a:ext>
                </a:extLst>
              </a:tr>
              <a:tr h="5260637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59265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2144368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FF57531F-1A2F-6D85-9D6F-D0A1668ECCD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2268263"/>
              </p:ext>
            </p:extLst>
          </p:nvPr>
        </p:nvGraphicFramePr>
        <p:xfrm>
          <a:off x="917943" y="305509"/>
          <a:ext cx="10356114" cy="63188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452038">
                  <a:extLst>
                    <a:ext uri="{9D8B030D-6E8A-4147-A177-3AD203B41FA5}">
                      <a16:colId xmlns:a16="http://schemas.microsoft.com/office/drawing/2014/main" val="1597022748"/>
                    </a:ext>
                  </a:extLst>
                </a:gridCol>
                <a:gridCol w="3452038">
                  <a:extLst>
                    <a:ext uri="{9D8B030D-6E8A-4147-A177-3AD203B41FA5}">
                      <a16:colId xmlns:a16="http://schemas.microsoft.com/office/drawing/2014/main" val="603269928"/>
                    </a:ext>
                  </a:extLst>
                </a:gridCol>
                <a:gridCol w="3452038">
                  <a:extLst>
                    <a:ext uri="{9D8B030D-6E8A-4147-A177-3AD203B41FA5}">
                      <a16:colId xmlns:a16="http://schemas.microsoft.com/office/drawing/2014/main" val="3867946013"/>
                    </a:ext>
                  </a:extLst>
                </a:gridCol>
              </a:tblGrid>
              <a:tr h="1058174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4400">
                          <a:solidFill>
                            <a:srgbClr val="002060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P</a:t>
                      </a:r>
                    </a:p>
                  </a:txBody>
                  <a:tcPr anchor="ctr"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4400">
                          <a:solidFill>
                            <a:srgbClr val="002060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M</a:t>
                      </a:r>
                      <a:endParaRPr kumimoji="1" lang="ja-JP" altLang="en-US" sz="4400">
                        <a:solidFill>
                          <a:srgbClr val="00206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4400">
                          <a:solidFill>
                            <a:srgbClr val="002060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I</a:t>
                      </a:r>
                      <a:endParaRPr kumimoji="1" lang="ja-JP" altLang="en-US" sz="4400">
                        <a:solidFill>
                          <a:srgbClr val="00206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554909"/>
                  </a:ext>
                </a:extLst>
              </a:tr>
              <a:tr h="5260637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5926511"/>
                  </a:ext>
                </a:extLst>
              </a:tr>
            </a:tbl>
          </a:graphicData>
        </a:graphic>
      </p:graphicFrame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839DFE02-73CF-67F8-B867-E59312C14AFA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PMI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チャート</a:t>
            </a:r>
            <a:endParaRPr lang="en-US" altLang="ja-JP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226308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839DFE02-73CF-67F8-B867-E59312C14AFA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KWL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チャート</a:t>
            </a:r>
            <a:endParaRPr kumimoji="1" lang="en-US" altLang="ja-JP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542C2156-4865-3979-7033-94E45B7808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3994956"/>
              </p:ext>
            </p:extLst>
          </p:nvPr>
        </p:nvGraphicFramePr>
        <p:xfrm>
          <a:off x="917943" y="305509"/>
          <a:ext cx="10356114" cy="63188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452038">
                  <a:extLst>
                    <a:ext uri="{9D8B030D-6E8A-4147-A177-3AD203B41FA5}">
                      <a16:colId xmlns:a16="http://schemas.microsoft.com/office/drawing/2014/main" val="1597022748"/>
                    </a:ext>
                  </a:extLst>
                </a:gridCol>
                <a:gridCol w="3452038">
                  <a:extLst>
                    <a:ext uri="{9D8B030D-6E8A-4147-A177-3AD203B41FA5}">
                      <a16:colId xmlns:a16="http://schemas.microsoft.com/office/drawing/2014/main" val="603269928"/>
                    </a:ext>
                  </a:extLst>
                </a:gridCol>
                <a:gridCol w="3452038">
                  <a:extLst>
                    <a:ext uri="{9D8B030D-6E8A-4147-A177-3AD203B41FA5}">
                      <a16:colId xmlns:a16="http://schemas.microsoft.com/office/drawing/2014/main" val="3867946013"/>
                    </a:ext>
                  </a:extLst>
                </a:gridCol>
              </a:tblGrid>
              <a:tr h="1058174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4400">
                          <a:solidFill>
                            <a:srgbClr val="002060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K</a:t>
                      </a:r>
                    </a:p>
                  </a:txBody>
                  <a:tcPr anchor="ctr"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4400">
                          <a:solidFill>
                            <a:srgbClr val="002060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W</a:t>
                      </a:r>
                      <a:endParaRPr kumimoji="1" lang="ja-JP" altLang="en-US" sz="4400">
                        <a:solidFill>
                          <a:srgbClr val="00206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4400">
                          <a:solidFill>
                            <a:srgbClr val="002060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L</a:t>
                      </a:r>
                      <a:endParaRPr kumimoji="1" lang="ja-JP" altLang="en-US" sz="4400">
                        <a:solidFill>
                          <a:srgbClr val="00206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554909"/>
                  </a:ext>
                </a:extLst>
              </a:tr>
              <a:tr h="5260637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59265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826323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キャンディ</a:t>
            </a:r>
            <a:endParaRPr kumimoji="1" lang="en-US" altLang="ja-JP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チャート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CD15AE4-4E13-FC55-D350-9EB82DA90B40}"/>
              </a:ext>
            </a:extLst>
          </p:cNvPr>
          <p:cNvGrpSpPr/>
          <p:nvPr/>
        </p:nvGrpSpPr>
        <p:grpSpPr>
          <a:xfrm>
            <a:off x="624840" y="243840"/>
            <a:ext cx="10942322" cy="6278880"/>
            <a:chOff x="624840" y="243840"/>
            <a:chExt cx="10942322" cy="6278880"/>
          </a:xfrm>
        </p:grpSpPr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6FE499B1-1A5E-5C06-B60E-5D3ED2BB2C93}"/>
                </a:ext>
              </a:extLst>
            </p:cNvPr>
            <p:cNvSpPr/>
            <p:nvPr/>
          </p:nvSpPr>
          <p:spPr>
            <a:xfrm>
              <a:off x="624840" y="243840"/>
              <a:ext cx="4099560" cy="6278880"/>
            </a:xfrm>
            <a:prstGeom prst="rect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E8842FE1-D83D-27C2-1C13-A5034637AEF9}"/>
                </a:ext>
              </a:extLst>
            </p:cNvPr>
            <p:cNvSpPr/>
            <p:nvPr/>
          </p:nvSpPr>
          <p:spPr>
            <a:xfrm>
              <a:off x="7467602" y="243840"/>
              <a:ext cx="4099560" cy="6278880"/>
            </a:xfrm>
            <a:prstGeom prst="rect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97FFB1CF-059D-86D9-0886-48AEF2916E9A}"/>
                </a:ext>
              </a:extLst>
            </p:cNvPr>
            <p:cNvSpPr/>
            <p:nvPr/>
          </p:nvSpPr>
          <p:spPr>
            <a:xfrm>
              <a:off x="4038600" y="2103120"/>
              <a:ext cx="4114800" cy="2682240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43275918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バタフライ</a:t>
            </a:r>
            <a:endParaRPr kumimoji="1" lang="en-US" altLang="ja-JP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チャート</a:t>
            </a: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D0FB3985-773C-65AD-BF65-F557799AEB1E}"/>
              </a:ext>
            </a:extLst>
          </p:cNvPr>
          <p:cNvGrpSpPr/>
          <p:nvPr/>
        </p:nvGrpSpPr>
        <p:grpSpPr>
          <a:xfrm>
            <a:off x="609598" y="260586"/>
            <a:ext cx="10972804" cy="6368814"/>
            <a:chOff x="609598" y="260586"/>
            <a:chExt cx="10972804" cy="6368814"/>
          </a:xfrm>
        </p:grpSpPr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C076D2F9-ABE1-3798-FE42-29FD83D34D83}"/>
                </a:ext>
              </a:extLst>
            </p:cNvPr>
            <p:cNvSpPr/>
            <p:nvPr/>
          </p:nvSpPr>
          <p:spPr>
            <a:xfrm>
              <a:off x="2667000" y="685800"/>
              <a:ext cx="2057400" cy="54864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B94942C3-DB45-E645-276F-8C329C4E725A}"/>
                </a:ext>
              </a:extLst>
            </p:cNvPr>
            <p:cNvSpPr/>
            <p:nvPr/>
          </p:nvSpPr>
          <p:spPr>
            <a:xfrm>
              <a:off x="7467602" y="685800"/>
              <a:ext cx="2057400" cy="54864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DD2770C3-2A3E-B883-04BA-B425CE17D153}"/>
                </a:ext>
              </a:extLst>
            </p:cNvPr>
            <p:cNvSpPr/>
            <p:nvPr/>
          </p:nvSpPr>
          <p:spPr>
            <a:xfrm>
              <a:off x="609598" y="260586"/>
              <a:ext cx="2057400" cy="6368814"/>
            </a:xfrm>
            <a:prstGeom prst="rect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id="{52CEE447-BB87-8BA3-3939-662B08953A37}"/>
                </a:ext>
              </a:extLst>
            </p:cNvPr>
            <p:cNvSpPr/>
            <p:nvPr/>
          </p:nvSpPr>
          <p:spPr>
            <a:xfrm>
              <a:off x="9525002" y="260586"/>
              <a:ext cx="2057400" cy="6368814"/>
            </a:xfrm>
            <a:prstGeom prst="rect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" name="楕円 1">
              <a:extLst>
                <a:ext uri="{FF2B5EF4-FFF2-40B4-BE49-F238E27FC236}">
                  <a16:creationId xmlns:a16="http://schemas.microsoft.com/office/drawing/2014/main" id="{60F959CA-123B-BAA1-277B-0376AF17B617}"/>
                </a:ext>
              </a:extLst>
            </p:cNvPr>
            <p:cNvSpPr/>
            <p:nvPr/>
          </p:nvSpPr>
          <p:spPr>
            <a:xfrm>
              <a:off x="4526280" y="702044"/>
              <a:ext cx="3200400" cy="5470156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04FAB27B-649F-5A83-83E4-3909CEFB6C5A}"/>
                </a:ext>
              </a:extLst>
            </p:cNvPr>
            <p:cNvSpPr txBox="1"/>
            <p:nvPr/>
          </p:nvSpPr>
          <p:spPr>
            <a:xfrm>
              <a:off x="5471160" y="322048"/>
              <a:ext cx="1264920" cy="3799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>
                  <a:solidFill>
                    <a:srgbClr val="00206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テーマ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9537245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クラゲチャート</a:t>
            </a: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686FDD69-F114-9736-0D14-6E5E1EF6E11F}"/>
              </a:ext>
            </a:extLst>
          </p:cNvPr>
          <p:cNvGrpSpPr/>
          <p:nvPr/>
        </p:nvGrpSpPr>
        <p:grpSpPr>
          <a:xfrm>
            <a:off x="716280" y="168644"/>
            <a:ext cx="10759440" cy="6520712"/>
            <a:chOff x="716280" y="168644"/>
            <a:chExt cx="10759440" cy="6520712"/>
          </a:xfrm>
        </p:grpSpPr>
        <p:sp>
          <p:nvSpPr>
            <p:cNvPr id="2" name="弦 1">
              <a:extLst>
                <a:ext uri="{FF2B5EF4-FFF2-40B4-BE49-F238E27FC236}">
                  <a16:creationId xmlns:a16="http://schemas.microsoft.com/office/drawing/2014/main" id="{08304972-E6A5-6801-8889-69D4B3784148}"/>
                </a:ext>
              </a:extLst>
            </p:cNvPr>
            <p:cNvSpPr/>
            <p:nvPr/>
          </p:nvSpPr>
          <p:spPr>
            <a:xfrm>
              <a:off x="3604260" y="168644"/>
              <a:ext cx="4983480" cy="3626116"/>
            </a:xfrm>
            <a:prstGeom prst="chord">
              <a:avLst>
                <a:gd name="adj1" fmla="val 9675126"/>
                <a:gd name="adj2" fmla="val 1122400"/>
              </a:avLst>
            </a:prstGeom>
            <a:noFill/>
            <a:ln w="28575"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142BD705-31A6-9174-F9DA-1F86505D024B}"/>
                </a:ext>
              </a:extLst>
            </p:cNvPr>
            <p:cNvSpPr/>
            <p:nvPr/>
          </p:nvSpPr>
          <p:spPr>
            <a:xfrm>
              <a:off x="716280" y="2910840"/>
              <a:ext cx="3322320" cy="1417320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A822FE42-DEB7-5AFD-BB4D-3DF9EC67874F}"/>
                </a:ext>
              </a:extLst>
            </p:cNvPr>
            <p:cNvSpPr/>
            <p:nvPr/>
          </p:nvSpPr>
          <p:spPr>
            <a:xfrm>
              <a:off x="4434840" y="5272036"/>
              <a:ext cx="3322320" cy="1417320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E9B09C05-EC1B-9F91-1569-DBB0C814DD04}"/>
                </a:ext>
              </a:extLst>
            </p:cNvPr>
            <p:cNvSpPr/>
            <p:nvPr/>
          </p:nvSpPr>
          <p:spPr>
            <a:xfrm>
              <a:off x="1569720" y="4388116"/>
              <a:ext cx="3322320" cy="1417320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525291AD-2808-3BB9-4A49-7986E80F6A19}"/>
                </a:ext>
              </a:extLst>
            </p:cNvPr>
            <p:cNvSpPr/>
            <p:nvPr/>
          </p:nvSpPr>
          <p:spPr>
            <a:xfrm>
              <a:off x="8153400" y="2910840"/>
              <a:ext cx="3322320" cy="1417320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46641717-7E2E-981A-5360-4B5C60E4DD82}"/>
                </a:ext>
              </a:extLst>
            </p:cNvPr>
            <p:cNvSpPr/>
            <p:nvPr/>
          </p:nvSpPr>
          <p:spPr>
            <a:xfrm>
              <a:off x="7299962" y="4388116"/>
              <a:ext cx="3322320" cy="1417320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1" name="直線コネクタ 10">
              <a:extLst>
                <a:ext uri="{FF2B5EF4-FFF2-40B4-BE49-F238E27FC236}">
                  <a16:creationId xmlns:a16="http://schemas.microsoft.com/office/drawing/2014/main" id="{4071CDCC-2FCF-E4BA-A067-F32A2C1198A4}"/>
                </a:ext>
              </a:extLst>
            </p:cNvPr>
            <p:cNvCxnSpPr>
              <a:cxnSpLocks/>
              <a:stCxn id="2" idx="2"/>
              <a:endCxn id="7" idx="0"/>
            </p:cNvCxnSpPr>
            <p:nvPr/>
          </p:nvCxnSpPr>
          <p:spPr>
            <a:xfrm flipH="1">
              <a:off x="6096000" y="2747403"/>
              <a:ext cx="477" cy="2524633"/>
            </a:xfrm>
            <a:prstGeom prst="line">
              <a:avLst/>
            </a:prstGeom>
            <a:ln w="28575">
              <a:solidFill>
                <a:srgbClr val="002060"/>
              </a:solidFill>
              <a:headEnd type="triangle" w="lg" len="lg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円弧 12">
              <a:extLst>
                <a:ext uri="{FF2B5EF4-FFF2-40B4-BE49-F238E27FC236}">
                  <a16:creationId xmlns:a16="http://schemas.microsoft.com/office/drawing/2014/main" id="{0776B5E6-6338-E857-81D1-6CB85E2987DC}"/>
                </a:ext>
              </a:extLst>
            </p:cNvPr>
            <p:cNvSpPr/>
            <p:nvPr/>
          </p:nvSpPr>
          <p:spPr>
            <a:xfrm>
              <a:off x="3356612" y="1014464"/>
              <a:ext cx="1904998" cy="3626116"/>
            </a:xfrm>
            <a:prstGeom prst="arc">
              <a:avLst>
                <a:gd name="adj1" fmla="val 21332607"/>
                <a:gd name="adj2" fmla="val 5099208"/>
              </a:avLst>
            </a:prstGeom>
            <a:ln w="28575">
              <a:solidFill>
                <a:srgbClr val="002060"/>
              </a:solidFill>
              <a:headEnd type="triangle" w="lg" len="lg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円弧 13">
              <a:extLst>
                <a:ext uri="{FF2B5EF4-FFF2-40B4-BE49-F238E27FC236}">
                  <a16:creationId xmlns:a16="http://schemas.microsoft.com/office/drawing/2014/main" id="{D251C574-3252-3880-E1ED-F5411271C8EA}"/>
                </a:ext>
              </a:extLst>
            </p:cNvPr>
            <p:cNvSpPr/>
            <p:nvPr/>
          </p:nvSpPr>
          <p:spPr>
            <a:xfrm>
              <a:off x="2569845" y="1951222"/>
              <a:ext cx="1847850" cy="1698256"/>
            </a:xfrm>
            <a:prstGeom prst="arc">
              <a:avLst>
                <a:gd name="adj1" fmla="val 21454021"/>
                <a:gd name="adj2" fmla="val 3225702"/>
              </a:avLst>
            </a:prstGeom>
            <a:ln w="28575">
              <a:solidFill>
                <a:srgbClr val="002060"/>
              </a:solidFill>
              <a:headEnd type="triangle" w="lg" len="lg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円弧 14">
              <a:extLst>
                <a:ext uri="{FF2B5EF4-FFF2-40B4-BE49-F238E27FC236}">
                  <a16:creationId xmlns:a16="http://schemas.microsoft.com/office/drawing/2014/main" id="{4552DCFB-0F30-A147-D8CA-A14BC0C3C67A}"/>
                </a:ext>
              </a:extLst>
            </p:cNvPr>
            <p:cNvSpPr/>
            <p:nvPr/>
          </p:nvSpPr>
          <p:spPr>
            <a:xfrm>
              <a:off x="6968493" y="1014464"/>
              <a:ext cx="1904998" cy="3626116"/>
            </a:xfrm>
            <a:prstGeom prst="arc">
              <a:avLst>
                <a:gd name="adj1" fmla="val 5721978"/>
                <a:gd name="adj2" fmla="val 11080217"/>
              </a:avLst>
            </a:prstGeom>
            <a:ln w="28575">
              <a:solidFill>
                <a:srgbClr val="002060"/>
              </a:solidFill>
              <a:headEnd type="none" w="lg" len="lg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円弧 15">
              <a:extLst>
                <a:ext uri="{FF2B5EF4-FFF2-40B4-BE49-F238E27FC236}">
                  <a16:creationId xmlns:a16="http://schemas.microsoft.com/office/drawing/2014/main" id="{D449A97D-6C0B-8B8B-36D4-F21409BEE936}"/>
                </a:ext>
              </a:extLst>
            </p:cNvPr>
            <p:cNvSpPr/>
            <p:nvPr/>
          </p:nvSpPr>
          <p:spPr>
            <a:xfrm>
              <a:off x="7743825" y="1921244"/>
              <a:ext cx="1847850" cy="1698256"/>
            </a:xfrm>
            <a:prstGeom prst="arc">
              <a:avLst>
                <a:gd name="adj1" fmla="val 7422127"/>
                <a:gd name="adj2" fmla="val 10850082"/>
              </a:avLst>
            </a:prstGeom>
            <a:ln w="28575">
              <a:solidFill>
                <a:srgbClr val="002060"/>
              </a:solidFill>
              <a:headEnd type="none" w="lg" len="lg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2800143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8CEDC2FA-F2B0-55CD-283B-4188F178ED9C}"/>
              </a:ext>
            </a:extLst>
          </p:cNvPr>
          <p:cNvGrpSpPr/>
          <p:nvPr/>
        </p:nvGrpSpPr>
        <p:grpSpPr>
          <a:xfrm>
            <a:off x="1098697" y="645015"/>
            <a:ext cx="9060195" cy="5396445"/>
            <a:chOff x="1098697" y="645015"/>
            <a:chExt cx="9060195" cy="5396445"/>
          </a:xfrm>
        </p:grpSpPr>
        <p:sp>
          <p:nvSpPr>
            <p:cNvPr id="2" name="正方形/長方形 1">
              <a:extLst>
                <a:ext uri="{FF2B5EF4-FFF2-40B4-BE49-F238E27FC236}">
                  <a16:creationId xmlns:a16="http://schemas.microsoft.com/office/drawing/2014/main" id="{7E7C488C-220B-6796-111F-8AE583917C21}"/>
                </a:ext>
              </a:extLst>
            </p:cNvPr>
            <p:cNvSpPr/>
            <p:nvPr/>
          </p:nvSpPr>
          <p:spPr>
            <a:xfrm>
              <a:off x="4746000" y="645015"/>
              <a:ext cx="2700000" cy="10800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  <a:prstDash val="solid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539DBEFE-A038-A9CF-2AB0-C937681B322E}"/>
                </a:ext>
              </a:extLst>
            </p:cNvPr>
            <p:cNvSpPr/>
            <p:nvPr/>
          </p:nvSpPr>
          <p:spPr>
            <a:xfrm>
              <a:off x="6079311" y="1729610"/>
              <a:ext cx="2700000" cy="10800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  <a:prstDash val="solid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D8DF718F-1F63-8072-608E-E18C7D00119D}"/>
                </a:ext>
              </a:extLst>
            </p:cNvPr>
            <p:cNvSpPr/>
            <p:nvPr/>
          </p:nvSpPr>
          <p:spPr>
            <a:xfrm>
              <a:off x="3375680" y="1729610"/>
              <a:ext cx="2700000" cy="10800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  <a:prstDash val="solid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705EB0D4-8846-1DB2-05F3-63D482570D2B}"/>
                </a:ext>
              </a:extLst>
            </p:cNvPr>
            <p:cNvSpPr/>
            <p:nvPr/>
          </p:nvSpPr>
          <p:spPr>
            <a:xfrm>
              <a:off x="6084849" y="3890999"/>
              <a:ext cx="2700000" cy="10800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  <a:prstDash val="solid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id="{B7FB4B29-8175-9C43-808D-61AF7BC6B662}"/>
                </a:ext>
              </a:extLst>
            </p:cNvPr>
            <p:cNvSpPr/>
            <p:nvPr/>
          </p:nvSpPr>
          <p:spPr>
            <a:xfrm>
              <a:off x="3382742" y="3890999"/>
              <a:ext cx="2700000" cy="10800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  <a:prstDash val="solid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4FDBABC0-4656-C623-F46B-7F8B847DA731}"/>
                </a:ext>
              </a:extLst>
            </p:cNvPr>
            <p:cNvSpPr/>
            <p:nvPr/>
          </p:nvSpPr>
          <p:spPr>
            <a:xfrm>
              <a:off x="7458892" y="2814361"/>
              <a:ext cx="2700000" cy="10800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  <a:prstDash val="solid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F24183B2-938D-8110-0FAE-4B726ECD20E4}"/>
                </a:ext>
              </a:extLst>
            </p:cNvPr>
            <p:cNvSpPr/>
            <p:nvPr/>
          </p:nvSpPr>
          <p:spPr>
            <a:xfrm>
              <a:off x="4753086" y="2814361"/>
              <a:ext cx="2700000" cy="10800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  <a:prstDash val="solid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5B6512F7-0AF0-6C25-A3FB-65DE66D06D91}"/>
                </a:ext>
              </a:extLst>
            </p:cNvPr>
            <p:cNvSpPr/>
            <p:nvPr/>
          </p:nvSpPr>
          <p:spPr>
            <a:xfrm>
              <a:off x="2052730" y="2814516"/>
              <a:ext cx="2700000" cy="10800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  <a:prstDash val="solid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33E32445-02C7-DD32-7B13-9F504131D9F7}"/>
                </a:ext>
              </a:extLst>
            </p:cNvPr>
            <p:cNvSpPr/>
            <p:nvPr/>
          </p:nvSpPr>
          <p:spPr>
            <a:xfrm>
              <a:off x="4768302" y="4961460"/>
              <a:ext cx="2700000" cy="1080000"/>
            </a:xfrm>
            <a:prstGeom prst="rect">
              <a:avLst/>
            </a:prstGeom>
            <a:noFill/>
            <a:ln w="28575">
              <a:solidFill>
                <a:srgbClr val="002060"/>
              </a:solidFill>
              <a:prstDash val="solid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4" name="直線矢印コネクタ 13">
              <a:extLst>
                <a:ext uri="{FF2B5EF4-FFF2-40B4-BE49-F238E27FC236}">
                  <a16:creationId xmlns:a16="http://schemas.microsoft.com/office/drawing/2014/main" id="{8F126164-9694-8FB4-65A8-BFADF34C62A9}"/>
                </a:ext>
              </a:extLst>
            </p:cNvPr>
            <p:cNvCxnSpPr>
              <a:cxnSpLocks/>
            </p:cNvCxnSpPr>
            <p:nvPr/>
          </p:nvCxnSpPr>
          <p:spPr>
            <a:xfrm>
              <a:off x="1098697" y="1269000"/>
              <a:ext cx="0" cy="4320000"/>
            </a:xfrm>
            <a:prstGeom prst="straightConnector1">
              <a:avLst/>
            </a:prstGeom>
            <a:ln w="28575">
              <a:solidFill>
                <a:srgbClr val="002060"/>
              </a:solidFill>
              <a:headEnd type="triangle" w="lg" len="lg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9EF76FCB-79C2-EE89-1809-D9CEC1DFB12C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ダイヤモンド</a:t>
            </a:r>
            <a:endParaRPr kumimoji="1" lang="en-US" altLang="ja-JP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ランキング</a:t>
            </a:r>
            <a:endParaRPr kumimoji="1" lang="ja-JP" altLang="en-US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165376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F1ED594-C24C-95B2-6D4A-62945A741FC4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ベン図</a:t>
            </a:r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(3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円）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8DE699AF-39E8-46BE-323A-0A2E091FAC97}"/>
              </a:ext>
            </a:extLst>
          </p:cNvPr>
          <p:cNvGrpSpPr/>
          <p:nvPr/>
        </p:nvGrpSpPr>
        <p:grpSpPr>
          <a:xfrm>
            <a:off x="2453640" y="351022"/>
            <a:ext cx="6751320" cy="6285747"/>
            <a:chOff x="2453640" y="351022"/>
            <a:chExt cx="6751320" cy="6285747"/>
          </a:xfrm>
        </p:grpSpPr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06F58DEE-7FC3-DD1B-1FBA-F40E2E35497C}"/>
                </a:ext>
              </a:extLst>
            </p:cNvPr>
            <p:cNvSpPr/>
            <p:nvPr/>
          </p:nvSpPr>
          <p:spPr>
            <a:xfrm>
              <a:off x="3718560" y="351022"/>
              <a:ext cx="4221480" cy="4190498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7637BE7A-9170-CB56-2C48-004DA3ACAC3D}"/>
                </a:ext>
              </a:extLst>
            </p:cNvPr>
            <p:cNvSpPr/>
            <p:nvPr/>
          </p:nvSpPr>
          <p:spPr>
            <a:xfrm>
              <a:off x="2453640" y="2446271"/>
              <a:ext cx="4221480" cy="4190498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25611DE2-4FA2-BCDF-20BB-4245C8349AC1}"/>
                </a:ext>
              </a:extLst>
            </p:cNvPr>
            <p:cNvSpPr/>
            <p:nvPr/>
          </p:nvSpPr>
          <p:spPr>
            <a:xfrm>
              <a:off x="4983480" y="2446271"/>
              <a:ext cx="4221480" cy="4190498"/>
            </a:xfrm>
            <a:prstGeom prst="ellips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3165289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252C297F-FC6D-6B42-4F9E-B3953D595B22}"/>
              </a:ext>
            </a:extLst>
          </p:cNvPr>
          <p:cNvGrpSpPr/>
          <p:nvPr/>
        </p:nvGrpSpPr>
        <p:grpSpPr>
          <a:xfrm>
            <a:off x="1854779" y="697029"/>
            <a:ext cx="8368497" cy="5775678"/>
            <a:chOff x="1848405" y="891546"/>
            <a:chExt cx="8368497" cy="5775678"/>
          </a:xfrm>
        </p:grpSpPr>
        <p:cxnSp>
          <p:nvCxnSpPr>
            <p:cNvPr id="4" name="直線コネクタ 3">
              <a:extLst>
                <a:ext uri="{FF2B5EF4-FFF2-40B4-BE49-F238E27FC236}">
                  <a16:creationId xmlns:a16="http://schemas.microsoft.com/office/drawing/2014/main" id="{97F7BA18-4AF2-6DDB-813E-F5DF1CCD6624}"/>
                </a:ext>
              </a:extLst>
            </p:cNvPr>
            <p:cNvCxnSpPr>
              <a:cxnSpLocks/>
            </p:cNvCxnSpPr>
            <p:nvPr/>
          </p:nvCxnSpPr>
          <p:spPr>
            <a:xfrm>
              <a:off x="1848405" y="891546"/>
              <a:ext cx="4240839" cy="2530364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" name="直線コネクタ 4">
              <a:extLst>
                <a:ext uri="{FF2B5EF4-FFF2-40B4-BE49-F238E27FC236}">
                  <a16:creationId xmlns:a16="http://schemas.microsoft.com/office/drawing/2014/main" id="{F7DD892B-68AE-9F10-8AED-608A8A70E9F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6089244" y="914696"/>
              <a:ext cx="4127658" cy="2507214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コネクタ 8">
              <a:extLst>
                <a:ext uri="{FF2B5EF4-FFF2-40B4-BE49-F238E27FC236}">
                  <a16:creationId xmlns:a16="http://schemas.microsoft.com/office/drawing/2014/main" id="{8E0A47ED-8944-83A1-11D6-E4B67997BB6D}"/>
                </a:ext>
              </a:extLst>
            </p:cNvPr>
            <p:cNvCxnSpPr/>
            <p:nvPr/>
          </p:nvCxnSpPr>
          <p:spPr>
            <a:xfrm>
              <a:off x="6089246" y="3427224"/>
              <a:ext cx="0" cy="3240000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6650C5D3-FE7E-627A-E28B-D68CF65F5EF4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sz="2400">
                <a:solidFill>
                  <a:schemeClr val="tx1"/>
                </a:solidFill>
                <a:latin typeface="ＭＳ Ｐゴシック"/>
                <a:ea typeface="ＭＳ Ｐゴシック"/>
              </a:rPr>
              <a:t>Y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/>
                <a:ea typeface="ＭＳ Ｐゴシック"/>
              </a:rPr>
              <a:t>チャート</a:t>
            </a:r>
          </a:p>
        </p:txBody>
      </p:sp>
    </p:spTree>
    <p:extLst>
      <p:ext uri="{BB962C8B-B14F-4D97-AF65-F5344CB8AC3E}">
        <p14:creationId xmlns:p14="http://schemas.microsoft.com/office/powerpoint/2010/main" val="39116763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X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チャート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39FFC02-4F1A-EB6C-56E3-F934085CB243}"/>
              </a:ext>
            </a:extLst>
          </p:cNvPr>
          <p:cNvGrpSpPr/>
          <p:nvPr/>
        </p:nvGrpSpPr>
        <p:grpSpPr>
          <a:xfrm>
            <a:off x="1950720" y="351022"/>
            <a:ext cx="8107680" cy="6339338"/>
            <a:chOff x="1950720" y="351022"/>
            <a:chExt cx="8107680" cy="6339338"/>
          </a:xfrm>
        </p:grpSpPr>
        <p:cxnSp>
          <p:nvCxnSpPr>
            <p:cNvPr id="5" name="直線コネクタ 4">
              <a:extLst>
                <a:ext uri="{FF2B5EF4-FFF2-40B4-BE49-F238E27FC236}">
                  <a16:creationId xmlns:a16="http://schemas.microsoft.com/office/drawing/2014/main" id="{D2AE2EBF-82BF-956F-80DD-4BEC5CAF76FE}"/>
                </a:ext>
              </a:extLst>
            </p:cNvPr>
            <p:cNvCxnSpPr>
              <a:cxnSpLocks/>
            </p:cNvCxnSpPr>
            <p:nvPr/>
          </p:nvCxnSpPr>
          <p:spPr>
            <a:xfrm>
              <a:off x="1950720" y="351022"/>
              <a:ext cx="8107680" cy="6339338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コネクタ 5">
              <a:extLst>
                <a:ext uri="{FF2B5EF4-FFF2-40B4-BE49-F238E27FC236}">
                  <a16:creationId xmlns:a16="http://schemas.microsoft.com/office/drawing/2014/main" id="{42821E84-22D6-9DFC-7B25-82D05E11B42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950720" y="396240"/>
              <a:ext cx="8107680" cy="6294120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4938712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W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チャート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0873E10-78AD-F1D1-3C66-049BEA083979}"/>
              </a:ext>
            </a:extLst>
          </p:cNvPr>
          <p:cNvGrpSpPr/>
          <p:nvPr/>
        </p:nvGrpSpPr>
        <p:grpSpPr>
          <a:xfrm>
            <a:off x="838200" y="257825"/>
            <a:ext cx="10668000" cy="6340091"/>
            <a:chOff x="838200" y="257825"/>
            <a:chExt cx="10668000" cy="6340091"/>
          </a:xfrm>
        </p:grpSpPr>
        <p:cxnSp>
          <p:nvCxnSpPr>
            <p:cNvPr id="12" name="直線コネクタ 11">
              <a:extLst>
                <a:ext uri="{FF2B5EF4-FFF2-40B4-BE49-F238E27FC236}">
                  <a16:creationId xmlns:a16="http://schemas.microsoft.com/office/drawing/2014/main" id="{669B67EC-2832-58F1-AEBD-5024904E9C39}"/>
                </a:ext>
              </a:extLst>
            </p:cNvPr>
            <p:cNvCxnSpPr>
              <a:cxnSpLocks/>
            </p:cNvCxnSpPr>
            <p:nvPr/>
          </p:nvCxnSpPr>
          <p:spPr>
            <a:xfrm>
              <a:off x="838200" y="258578"/>
              <a:ext cx="2667000" cy="6339338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直線コネクタ 14">
              <a:extLst>
                <a:ext uri="{FF2B5EF4-FFF2-40B4-BE49-F238E27FC236}">
                  <a16:creationId xmlns:a16="http://schemas.microsoft.com/office/drawing/2014/main" id="{B73A65CC-671D-C85A-233C-792CA22A569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505200" y="258578"/>
              <a:ext cx="2667000" cy="6339338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直線コネクタ 17">
              <a:extLst>
                <a:ext uri="{FF2B5EF4-FFF2-40B4-BE49-F238E27FC236}">
                  <a16:creationId xmlns:a16="http://schemas.microsoft.com/office/drawing/2014/main" id="{936C1C4A-9786-DD2A-2C89-80489A775F1E}"/>
                </a:ext>
              </a:extLst>
            </p:cNvPr>
            <p:cNvCxnSpPr>
              <a:cxnSpLocks/>
            </p:cNvCxnSpPr>
            <p:nvPr/>
          </p:nvCxnSpPr>
          <p:spPr>
            <a:xfrm>
              <a:off x="6172200" y="257825"/>
              <a:ext cx="2667000" cy="6339338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線コネクタ 18">
              <a:extLst>
                <a:ext uri="{FF2B5EF4-FFF2-40B4-BE49-F238E27FC236}">
                  <a16:creationId xmlns:a16="http://schemas.microsoft.com/office/drawing/2014/main" id="{1BA5729F-2794-7B1A-6F39-0E54C9B18799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839200" y="257825"/>
              <a:ext cx="2667000" cy="6339338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8453925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ピラミッドチャート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9595E0B-D7D2-4483-A4BA-F29340705B06}"/>
              </a:ext>
            </a:extLst>
          </p:cNvPr>
          <p:cNvGrpSpPr/>
          <p:nvPr/>
        </p:nvGrpSpPr>
        <p:grpSpPr>
          <a:xfrm>
            <a:off x="289560" y="167640"/>
            <a:ext cx="11689080" cy="6568440"/>
            <a:chOff x="289560" y="167640"/>
            <a:chExt cx="11689080" cy="6568440"/>
          </a:xfrm>
        </p:grpSpPr>
        <p:sp>
          <p:nvSpPr>
            <p:cNvPr id="4" name="二等辺三角形 3">
              <a:extLst>
                <a:ext uri="{FF2B5EF4-FFF2-40B4-BE49-F238E27FC236}">
                  <a16:creationId xmlns:a16="http://schemas.microsoft.com/office/drawing/2014/main" id="{3D1BB454-2A54-1748-DC4D-4D722D708E29}"/>
                </a:ext>
              </a:extLst>
            </p:cNvPr>
            <p:cNvSpPr/>
            <p:nvPr/>
          </p:nvSpPr>
          <p:spPr>
            <a:xfrm>
              <a:off x="289560" y="167640"/>
              <a:ext cx="11689080" cy="6568440"/>
            </a:xfrm>
            <a:prstGeom prst="triangle">
              <a:avLst/>
            </a:prstGeom>
            <a:noFill/>
            <a:ln w="28575">
              <a:solidFill>
                <a:srgbClr val="00206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5" name="直線コネクタ 4">
              <a:extLst>
                <a:ext uri="{FF2B5EF4-FFF2-40B4-BE49-F238E27FC236}">
                  <a16:creationId xmlns:a16="http://schemas.microsoft.com/office/drawing/2014/main" id="{171C9372-26C7-5DA1-DB4B-FAFB79563D27}"/>
                </a:ext>
              </a:extLst>
            </p:cNvPr>
            <p:cNvCxnSpPr>
              <a:cxnSpLocks/>
            </p:cNvCxnSpPr>
            <p:nvPr/>
          </p:nvCxnSpPr>
          <p:spPr>
            <a:xfrm>
              <a:off x="4206240" y="2346957"/>
              <a:ext cx="3886200" cy="0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直線コネクタ 8">
              <a:extLst>
                <a:ext uri="{FF2B5EF4-FFF2-40B4-BE49-F238E27FC236}">
                  <a16:creationId xmlns:a16="http://schemas.microsoft.com/office/drawing/2014/main" id="{85AD632F-8DB0-FB69-C800-5060BAF3C05A}"/>
                </a:ext>
              </a:extLst>
            </p:cNvPr>
            <p:cNvCxnSpPr>
              <a:cxnSpLocks/>
            </p:cNvCxnSpPr>
            <p:nvPr/>
          </p:nvCxnSpPr>
          <p:spPr>
            <a:xfrm>
              <a:off x="2240280" y="4541520"/>
              <a:ext cx="7787640" cy="0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2438315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座標軸（</a:t>
            </a:r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X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軸</a:t>
            </a:r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endParaRPr kumimoji="1" lang="ja-JP" altLang="en-US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FCCCFF11-70B1-4723-5B47-835F5678975B}"/>
              </a:ext>
            </a:extLst>
          </p:cNvPr>
          <p:cNvGrpSpPr/>
          <p:nvPr/>
        </p:nvGrpSpPr>
        <p:grpSpPr>
          <a:xfrm>
            <a:off x="579120" y="3246120"/>
            <a:ext cx="11049000" cy="381000"/>
            <a:chOff x="579120" y="3246120"/>
            <a:chExt cx="11049000" cy="381000"/>
          </a:xfrm>
        </p:grpSpPr>
        <p:cxnSp>
          <p:nvCxnSpPr>
            <p:cNvPr id="2" name="直線コネクタ 1">
              <a:extLst>
                <a:ext uri="{FF2B5EF4-FFF2-40B4-BE49-F238E27FC236}">
                  <a16:creationId xmlns:a16="http://schemas.microsoft.com/office/drawing/2014/main" id="{46BAAC2F-5E3E-E18B-05B3-C774B62FC9CC}"/>
                </a:ext>
              </a:extLst>
            </p:cNvPr>
            <p:cNvCxnSpPr>
              <a:cxnSpLocks/>
            </p:cNvCxnSpPr>
            <p:nvPr/>
          </p:nvCxnSpPr>
          <p:spPr>
            <a:xfrm>
              <a:off x="579120" y="3429000"/>
              <a:ext cx="11049000" cy="0"/>
            </a:xfrm>
            <a:prstGeom prst="line">
              <a:avLst/>
            </a:prstGeom>
            <a:ln w="28575">
              <a:solidFill>
                <a:srgbClr val="002060"/>
              </a:solidFill>
              <a:headEnd type="triangle" w="lg" len="lg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線コネクタ 11">
              <a:extLst>
                <a:ext uri="{FF2B5EF4-FFF2-40B4-BE49-F238E27FC236}">
                  <a16:creationId xmlns:a16="http://schemas.microsoft.com/office/drawing/2014/main" id="{23997173-7E1A-064A-FA89-196773CF9C33}"/>
                </a:ext>
              </a:extLst>
            </p:cNvPr>
            <p:cNvCxnSpPr>
              <a:cxnSpLocks/>
            </p:cNvCxnSpPr>
            <p:nvPr/>
          </p:nvCxnSpPr>
          <p:spPr>
            <a:xfrm>
              <a:off x="6096000" y="3246120"/>
              <a:ext cx="0" cy="381000"/>
            </a:xfrm>
            <a:prstGeom prst="line">
              <a:avLst/>
            </a:prstGeom>
            <a:ln w="28575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10214429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座標軸</a:t>
            </a:r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(XY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軸</a:t>
            </a:r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endParaRPr kumimoji="1" lang="ja-JP" altLang="en-US" sz="240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99199EA4-5C09-9141-9FCB-426C26CFC659}"/>
              </a:ext>
            </a:extLst>
          </p:cNvPr>
          <p:cNvGrpSpPr/>
          <p:nvPr/>
        </p:nvGrpSpPr>
        <p:grpSpPr>
          <a:xfrm>
            <a:off x="2910840" y="213360"/>
            <a:ext cx="6385560" cy="6461760"/>
            <a:chOff x="2910840" y="213360"/>
            <a:chExt cx="6385560" cy="6461760"/>
          </a:xfrm>
        </p:grpSpPr>
        <p:cxnSp>
          <p:nvCxnSpPr>
            <p:cNvPr id="2" name="直線コネクタ 1">
              <a:extLst>
                <a:ext uri="{FF2B5EF4-FFF2-40B4-BE49-F238E27FC236}">
                  <a16:creationId xmlns:a16="http://schemas.microsoft.com/office/drawing/2014/main" id="{8BAE86C9-6DF8-16F8-9107-23CB41775EE8}"/>
                </a:ext>
              </a:extLst>
            </p:cNvPr>
            <p:cNvCxnSpPr>
              <a:cxnSpLocks/>
            </p:cNvCxnSpPr>
            <p:nvPr/>
          </p:nvCxnSpPr>
          <p:spPr>
            <a:xfrm>
              <a:off x="6096000" y="213360"/>
              <a:ext cx="0" cy="6461760"/>
            </a:xfrm>
            <a:prstGeom prst="line">
              <a:avLst/>
            </a:prstGeom>
            <a:ln w="28575">
              <a:solidFill>
                <a:srgbClr val="002060"/>
              </a:solidFill>
              <a:headEnd type="triangle" w="lg" len="lg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直線コネクタ 5">
              <a:extLst>
                <a:ext uri="{FF2B5EF4-FFF2-40B4-BE49-F238E27FC236}">
                  <a16:creationId xmlns:a16="http://schemas.microsoft.com/office/drawing/2014/main" id="{8CF457B0-C149-FB1C-6BD9-7B1CC08E514A}"/>
                </a:ext>
              </a:extLst>
            </p:cNvPr>
            <p:cNvCxnSpPr>
              <a:cxnSpLocks/>
            </p:cNvCxnSpPr>
            <p:nvPr/>
          </p:nvCxnSpPr>
          <p:spPr>
            <a:xfrm>
              <a:off x="2910840" y="3429000"/>
              <a:ext cx="6385560" cy="0"/>
            </a:xfrm>
            <a:prstGeom prst="line">
              <a:avLst/>
            </a:prstGeom>
            <a:ln w="28575">
              <a:solidFill>
                <a:srgbClr val="002060"/>
              </a:solidFill>
              <a:headEnd type="triangle" w="lg" len="lg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2882557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72625FC-4215-C371-DA2B-7E692FB19D19}"/>
              </a:ext>
            </a:extLst>
          </p:cNvPr>
          <p:cNvSpPr/>
          <p:nvPr/>
        </p:nvSpPr>
        <p:spPr>
          <a:xfrm>
            <a:off x="-2880360" y="0"/>
            <a:ext cx="2453640" cy="702044"/>
          </a:xfrm>
          <a:prstGeom prst="rect">
            <a:avLst/>
          </a:prstGeom>
          <a:solidFill>
            <a:srgbClr val="CCFFFF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座標軸（</a:t>
            </a:r>
            <a:r>
              <a:rPr kumimoji="1" lang="en-US" altLang="ja-JP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L</a:t>
            </a:r>
            <a:r>
              <a:rPr kumimoji="1" lang="ja-JP" altLang="en-US" sz="24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字）</a:t>
            </a: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E0F30DDD-61CD-B342-C0E5-0B085B65C769}"/>
              </a:ext>
            </a:extLst>
          </p:cNvPr>
          <p:cNvGrpSpPr/>
          <p:nvPr/>
        </p:nvGrpSpPr>
        <p:grpSpPr>
          <a:xfrm>
            <a:off x="2895600" y="198120"/>
            <a:ext cx="6385560" cy="6461760"/>
            <a:chOff x="2895600" y="198120"/>
            <a:chExt cx="6385560" cy="6461760"/>
          </a:xfrm>
        </p:grpSpPr>
        <p:cxnSp>
          <p:nvCxnSpPr>
            <p:cNvPr id="2" name="直線コネクタ 1">
              <a:extLst>
                <a:ext uri="{FF2B5EF4-FFF2-40B4-BE49-F238E27FC236}">
                  <a16:creationId xmlns:a16="http://schemas.microsoft.com/office/drawing/2014/main" id="{F2540BE4-07E5-AB97-37EB-2A905A5C1E9A}"/>
                </a:ext>
              </a:extLst>
            </p:cNvPr>
            <p:cNvCxnSpPr>
              <a:cxnSpLocks/>
            </p:cNvCxnSpPr>
            <p:nvPr/>
          </p:nvCxnSpPr>
          <p:spPr>
            <a:xfrm>
              <a:off x="2895600" y="198120"/>
              <a:ext cx="0" cy="6461760"/>
            </a:xfrm>
            <a:prstGeom prst="line">
              <a:avLst/>
            </a:prstGeom>
            <a:ln w="28575">
              <a:solidFill>
                <a:srgbClr val="002060"/>
              </a:solidFill>
              <a:headEnd type="triangle" w="lg" len="lg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直線コネクタ 3">
              <a:extLst>
                <a:ext uri="{FF2B5EF4-FFF2-40B4-BE49-F238E27FC236}">
                  <a16:creationId xmlns:a16="http://schemas.microsoft.com/office/drawing/2014/main" id="{5586FB14-004F-9946-3062-A4DD0C85156D}"/>
                </a:ext>
              </a:extLst>
            </p:cNvPr>
            <p:cNvCxnSpPr>
              <a:cxnSpLocks/>
            </p:cNvCxnSpPr>
            <p:nvPr/>
          </p:nvCxnSpPr>
          <p:spPr>
            <a:xfrm>
              <a:off x="2895600" y="6644640"/>
              <a:ext cx="6385560" cy="0"/>
            </a:xfrm>
            <a:prstGeom prst="line">
              <a:avLst/>
            </a:prstGeom>
            <a:ln w="28575">
              <a:solidFill>
                <a:srgbClr val="002060"/>
              </a:solidFill>
              <a:headEnd type="none" w="lg" len="lg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0668805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4" ma:contentTypeDescription="新しいドキュメントを作成します。" ma:contentTypeScope="" ma:versionID="f55c6d87594eb038529a4d193d472864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ef3970dc47d36abe38cc0442fbcdf65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23413AE9-C3D1-4BB3-BA4A-20AA81CE803C}"/>
</file>

<file path=customXml/itemProps2.xml><?xml version="1.0" encoding="utf-8"?>
<ds:datastoreItem xmlns:ds="http://schemas.openxmlformats.org/officeDocument/2006/customXml" ds:itemID="{C46EF40C-706F-4F77-99B2-7B211B8A9053}"/>
</file>

<file path=customXml/itemProps3.xml><?xml version="1.0" encoding="utf-8"?>
<ds:datastoreItem xmlns:ds="http://schemas.openxmlformats.org/officeDocument/2006/customXml" ds:itemID="{FF24506B-095A-49C6-B8C3-3FCF38596FC9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228</Words>
  <Application>Microsoft Office PowerPoint</Application>
  <PresentationFormat>ワイド画面</PresentationFormat>
  <Paragraphs>42</Paragraphs>
  <Slides>18</Slides>
  <Notes>7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18</vt:i4>
      </vt:variant>
    </vt:vector>
  </HeadingPairs>
  <TitlesOfParts>
    <vt:vector size="23" baseType="lpstr">
      <vt:lpstr>ＭＳ Ｐゴシック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2025-02-06T10:09:15Z</dcterms:created>
  <dcterms:modified xsi:type="dcterms:W3CDTF">2025-02-06T10:09:21Z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