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0"/>
  </p:notes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28FAE5-6463-4528-A5B2-3B1BA0B2C527}" v="3" dt="2025-02-06T08:45:15.844"/>
    <p1510:client id="{A656B264-B930-4CCA-A6B0-EDC14CFF2373}" v="6" dt="2025-02-06T08:56:06.7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2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F7496-4324-4BA3-9C29-1BEFB181F780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A4888C-E3FB-455C-B390-2BE369932F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1080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「</a:t>
            </a:r>
            <a:r>
              <a:rPr kumimoji="1" lang="en-US" altLang="ja-JP"/>
              <a:t>BINGO!</a:t>
            </a:r>
            <a:r>
              <a:rPr kumimoji="1" lang="ja-JP" altLang="en-US"/>
              <a:t>」の文字は</a:t>
            </a:r>
            <a:r>
              <a:rPr kumimoji="1" lang="en-US" altLang="ja-JP"/>
              <a:t>Verdana Pro Black</a:t>
            </a:r>
            <a:r>
              <a:rPr kumimoji="1" lang="ja-JP" altLang="en-US"/>
              <a:t>のフォントで</a:t>
            </a:r>
            <a:r>
              <a:rPr kumimoji="1" lang="en-US" altLang="ja-JP"/>
              <a:t>Office</a:t>
            </a:r>
            <a:r>
              <a:rPr kumimoji="1" lang="ja-JP" altLang="en-US"/>
              <a:t>上で作成し、画像化したものです。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A4888C-E3FB-455C-B390-2BE369932F4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2783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D8D169-2526-0A8A-A444-C7FA9DD577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51D8871E-2B3A-294C-52FB-74940D6BAA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FB551D6-FAC1-75E2-9E25-0D7BC27755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「</a:t>
            </a:r>
            <a:r>
              <a:rPr kumimoji="1" lang="en-US" altLang="ja-JP"/>
              <a:t>BINGO!</a:t>
            </a:r>
            <a:r>
              <a:rPr kumimoji="1" lang="ja-JP" altLang="en-US"/>
              <a:t>」の文字は</a:t>
            </a:r>
            <a:r>
              <a:rPr kumimoji="1" lang="en-US" altLang="ja-JP"/>
              <a:t>Verdana Pro Black</a:t>
            </a:r>
            <a:r>
              <a:rPr kumimoji="1" lang="ja-JP" altLang="en-US"/>
              <a:t>のフォントで</a:t>
            </a:r>
            <a:r>
              <a:rPr kumimoji="1" lang="en-US" altLang="ja-JP"/>
              <a:t>Office</a:t>
            </a:r>
            <a:r>
              <a:rPr kumimoji="1" lang="ja-JP" altLang="en-US"/>
              <a:t>上で作成し、画像化したものです。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43A5CFB-6A0F-3117-F7A5-AD89F9CA29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A4888C-E3FB-455C-B390-2BE369932F4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67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272596-5DB7-4CC1-8A31-856091A2B0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CCC4A7A-6103-47A4-B70A-7EE3B66215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80C13D-5C26-47A6-9EFF-9996E8CAF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1E45-C5EE-4EB7-B4F2-FE844F082A0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09AE99A-0DDA-4E46-949C-E65354551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B8A187-0C23-4DEB-B3E1-C5D7CAE46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A674-E0E4-46E3-9D2C-00F0334F3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227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A87881-689D-4658-9AFB-335C049FE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F7BCCF6-FFDC-4BAB-BA35-B5665F35B1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2DDC20-5183-4B06-99BA-9B707789A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1E45-C5EE-4EB7-B4F2-FE844F082A0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ED0264-96CA-41D3-92CB-19D427CF1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7F1C73-E504-4EA2-858D-5155F604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A674-E0E4-46E3-9D2C-00F0334F3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052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F154A77-87D5-4BAC-BF21-83B2304730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993201-59CA-495D-9929-6418816ED3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BA970E3-7D94-4A1D-B1B9-5C21B1B20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1E45-C5EE-4EB7-B4F2-FE844F082A0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26371C-6D14-4420-8F47-58C0009BA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B1206E-F07C-4C4A-9D2C-A87F7A252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A674-E0E4-46E3-9D2C-00F0334F3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780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D8BFAA-75D8-4F99-BDA1-AC02E6E24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143FFA-0571-4729-B541-B158BE7F0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933735-D19F-45AE-BC8E-66B33FB41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1E45-C5EE-4EB7-B4F2-FE844F082A0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8149C7-BABB-4021-8754-3164A149A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DEA94D-8300-45C6-B05C-946DAE423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A674-E0E4-46E3-9D2C-00F0334F3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9044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15212B-9D67-4934-888E-96089A8BE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B731E3A-2111-48C6-9A91-32AE841649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00E7F2-31B6-4E54-958E-C8E5256F9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1E45-C5EE-4EB7-B4F2-FE844F082A0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9337DA-8939-4299-8E43-75B12E25A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8635CF-DC7B-4CB7-A475-F74C58511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A674-E0E4-46E3-9D2C-00F0334F3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666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13E8E1-80C3-42E7-A9C9-89B79E072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F713D6C-ED6B-4E40-8128-FF175D1A96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9D1D98-1664-437C-8784-B525B718B9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523B2F-3CD8-4643-B26E-7B6510069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1E45-C5EE-4EB7-B4F2-FE844F082A0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C18F63E-5E43-4000-8A98-23475420E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5433FAF-B7CF-4DBA-8526-E21E49B7C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A674-E0E4-46E3-9D2C-00F0334F3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31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CC6445-4FD1-4D50-88D8-1E14C19AA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5DF078-FDDF-469C-AA39-B77A5E87F9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768422-C85D-4960-A2E2-0663990A49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035145F-C86B-4368-BDE9-02F92D96E0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627BFDD-A516-4C44-BB9E-0553F64D38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28CFB5B-B3EA-47FC-9147-9F6F1E751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1E45-C5EE-4EB7-B4F2-FE844F082A0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48F4B70-72B7-4599-AE90-D0F8195A4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64DC30C-F6CB-49CA-8257-7A1E6C269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A674-E0E4-46E3-9D2C-00F0334F3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784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003CCF-80E5-46A3-B18D-444A62B63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4B6CA21-7430-4CC8-836B-55927ACD4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1E45-C5EE-4EB7-B4F2-FE844F082A0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640B15C-37A9-4CEE-BB75-0150A0501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972611A-8093-410D-A14A-1BDBFCDA3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A674-E0E4-46E3-9D2C-00F0334F3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296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4CDB111-7780-4756-BBFF-15DB74436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1E45-C5EE-4EB7-B4F2-FE844F082A0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7EE7588-6D3D-46F3-8E08-F4B09E2A5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5E15634-31A1-452C-913E-C2CF5F31C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A674-E0E4-46E3-9D2C-00F0334F3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0101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B0F776-78C9-4BC0-A4B9-2E8FD2A3B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ABC3B54-58AD-4539-8EEE-E11894CA33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F03DDA4-7B7C-4C84-A2AF-BB8095A8E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4DDE605-8732-45B2-9FAF-735A53694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1E45-C5EE-4EB7-B4F2-FE844F082A0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C8BC9D-DAF5-4DDA-8AC2-05C0FC846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331E17C-0E1A-4C3B-A1DE-597624F2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A674-E0E4-46E3-9D2C-00F0334F3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6583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DDED71-D8E0-4933-A499-C2A5047E6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028D93-BBC4-466D-9CB3-F3BABB971A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7B79254-765B-40DB-B5B3-2B30E81DB2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FCA2A0-68A8-4DA6-A0E6-5E9BAAECD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1E45-C5EE-4EB7-B4F2-FE844F082A0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E76BFA3-F6DE-4808-8D13-8AF3B5071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8A1D59F-463D-475E-B91E-320FAD599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A674-E0E4-46E3-9D2C-00F0334F3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443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0FFB444-7445-4468-A368-C42DC0F78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26C0A8A-CF31-48E0-8B29-741158CBE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FC7311-CEE0-430B-8EC0-18D0BD021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A1E45-C5EE-4EB7-B4F2-FE844F082A05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848559-F55E-4A9F-BF21-03FFDF7385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816B65-C548-4D14-9A44-84FC607412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3A674-E0E4-46E3-9D2C-00F0334F3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538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26" Type="http://schemas.openxmlformats.org/officeDocument/2006/relationships/image" Target="../media/image49.png"/><Relationship Id="rId3" Type="http://schemas.openxmlformats.org/officeDocument/2006/relationships/image" Target="../media/image26.png"/><Relationship Id="rId21" Type="http://schemas.openxmlformats.org/officeDocument/2006/relationships/image" Target="../media/image44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5" Type="http://schemas.openxmlformats.org/officeDocument/2006/relationships/image" Target="../media/image48.png"/><Relationship Id="rId2" Type="http://schemas.openxmlformats.org/officeDocument/2006/relationships/image" Target="../media/image2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24" Type="http://schemas.openxmlformats.org/officeDocument/2006/relationships/image" Target="../media/image47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23" Type="http://schemas.openxmlformats.org/officeDocument/2006/relationships/image" Target="../media/image46.png"/><Relationship Id="rId10" Type="http://schemas.openxmlformats.org/officeDocument/2006/relationships/image" Target="../media/image33.png"/><Relationship Id="rId19" Type="http://schemas.openxmlformats.org/officeDocument/2006/relationships/image" Target="../media/image42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Relationship Id="rId22" Type="http://schemas.openxmlformats.org/officeDocument/2006/relationships/image" Target="../media/image45.png"/><Relationship Id="rId27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png"/><Relationship Id="rId18" Type="http://schemas.openxmlformats.org/officeDocument/2006/relationships/image" Target="../media/image67.png"/><Relationship Id="rId26" Type="http://schemas.openxmlformats.org/officeDocument/2006/relationships/image" Target="../media/image75.png"/><Relationship Id="rId3" Type="http://schemas.openxmlformats.org/officeDocument/2006/relationships/image" Target="../media/image52.png"/><Relationship Id="rId21" Type="http://schemas.openxmlformats.org/officeDocument/2006/relationships/image" Target="../media/image70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17" Type="http://schemas.openxmlformats.org/officeDocument/2006/relationships/image" Target="../media/image66.png"/><Relationship Id="rId25" Type="http://schemas.openxmlformats.org/officeDocument/2006/relationships/image" Target="../media/image74.png"/><Relationship Id="rId2" Type="http://schemas.openxmlformats.org/officeDocument/2006/relationships/image" Target="../media/image51.png"/><Relationship Id="rId16" Type="http://schemas.openxmlformats.org/officeDocument/2006/relationships/image" Target="../media/image65.png"/><Relationship Id="rId20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24" Type="http://schemas.openxmlformats.org/officeDocument/2006/relationships/image" Target="../media/image73.png"/><Relationship Id="rId5" Type="http://schemas.openxmlformats.org/officeDocument/2006/relationships/image" Target="../media/image54.png"/><Relationship Id="rId15" Type="http://schemas.openxmlformats.org/officeDocument/2006/relationships/image" Target="../media/image64.png"/><Relationship Id="rId23" Type="http://schemas.openxmlformats.org/officeDocument/2006/relationships/image" Target="../media/image72.png"/><Relationship Id="rId10" Type="http://schemas.openxmlformats.org/officeDocument/2006/relationships/image" Target="../media/image59.png"/><Relationship Id="rId19" Type="http://schemas.openxmlformats.org/officeDocument/2006/relationships/image" Target="../media/image68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Relationship Id="rId14" Type="http://schemas.openxmlformats.org/officeDocument/2006/relationships/image" Target="../media/image63.png"/><Relationship Id="rId22" Type="http://schemas.openxmlformats.org/officeDocument/2006/relationships/image" Target="../media/image71.png"/><Relationship Id="rId27" Type="http://schemas.openxmlformats.org/officeDocument/2006/relationships/image" Target="../media/image7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>
            <a:extLst>
              <a:ext uri="{FF2B5EF4-FFF2-40B4-BE49-F238E27FC236}">
                <a16:creationId xmlns:a16="http://schemas.microsoft.com/office/drawing/2014/main" id="{40807CF8-BC64-4C0B-86A6-B2B0F102D0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87" y="1595579"/>
            <a:ext cx="5137414" cy="4584936"/>
          </a:xfrm>
          <a:prstGeom prst="rect">
            <a:avLst/>
          </a:prstGeom>
        </p:spPr>
      </p:pic>
      <p:pic>
        <p:nvPicPr>
          <p:cNvPr id="8" name="図 7" descr="ロゴ&#10;&#10;自動的に生成された説明">
            <a:extLst>
              <a:ext uri="{FF2B5EF4-FFF2-40B4-BE49-F238E27FC236}">
                <a16:creationId xmlns:a16="http://schemas.microsoft.com/office/drawing/2014/main" id="{2E13EFFA-7DB7-8423-06FB-61965AADE5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2998" y="521455"/>
            <a:ext cx="4404049" cy="1007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768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947721-9308-2559-62A1-327D9631CE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ロゴ&#10;&#10;自動的に生成された説明">
            <a:extLst>
              <a:ext uri="{FF2B5EF4-FFF2-40B4-BE49-F238E27FC236}">
                <a16:creationId xmlns:a16="http://schemas.microsoft.com/office/drawing/2014/main" id="{6D3B7831-23D0-6717-42CE-5C73E07C73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699" y="447871"/>
            <a:ext cx="4404049" cy="100770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3FBCE836-2F2F-DF76-EFD4-69DE0B4D2E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716" y="1455577"/>
            <a:ext cx="5558724" cy="489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496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51C9105-5A81-4BDB-8B5C-E051B81C2C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929" y="1824556"/>
            <a:ext cx="136188" cy="540001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6DA0777-2D66-26B7-2B03-46B86A0EFE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712" y="1832111"/>
            <a:ext cx="552669" cy="5400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1BAFBE7A-0354-BF08-3A52-14D35097E3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162" y="1824557"/>
            <a:ext cx="552669" cy="54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A1EBCF2-8A83-E07E-3F5E-3F6B065713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998" y="1832111"/>
            <a:ext cx="552669" cy="54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ADBC91D-2F74-20B1-B28B-66A5434929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1834" y="1900401"/>
            <a:ext cx="552669" cy="540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E20C9582-4966-65AC-5BF6-2F9B31AEB1C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26" y="3090073"/>
            <a:ext cx="552669" cy="54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E821A94-2158-07D4-A265-A1CF48956A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067" y="3159000"/>
            <a:ext cx="552669" cy="5400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4E39BF60-2815-DB83-2999-8908D76F680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232" y="3149809"/>
            <a:ext cx="552669" cy="540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E0F5552-7349-50E0-ECB7-C6B32B24AA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998" y="3149809"/>
            <a:ext cx="552669" cy="5400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A838D10-21C3-7CE5-054C-B2F9273E6F0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8888" y="3159000"/>
            <a:ext cx="1108504" cy="540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F95805E2-BDB0-78D0-A2A5-D12BEE3C7E8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17" y="4303137"/>
            <a:ext cx="985679" cy="5400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1C693DEE-1107-7A5E-4019-E00EC42DBF2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712" y="4303137"/>
            <a:ext cx="1108504" cy="54000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2B7F292F-E97A-B8D7-3AB7-20E1A239CB3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046" y="4303137"/>
            <a:ext cx="1108504" cy="5400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AF357523-0FE5-C597-D86B-D847A209E95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295" y="4306081"/>
            <a:ext cx="1108504" cy="5400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3EFD3BDB-C398-B147-8CD9-76E58E0646F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8888" y="4284195"/>
            <a:ext cx="1108504" cy="54000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480BFFD2-ED94-A40E-F4DD-DFE6F5F2B4D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76" y="5409391"/>
            <a:ext cx="1108506" cy="54000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6ABEBE5A-E760-BB17-BAF6-162F25BA8C9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712" y="5372080"/>
            <a:ext cx="1108504" cy="540000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BCB8DC05-CDEA-7486-9F94-1716E099C69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517" y="5409391"/>
            <a:ext cx="1108504" cy="5400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32073D4E-C992-4791-6C29-46D5B2B08B9D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081" y="5409391"/>
            <a:ext cx="1108504" cy="54000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687C2248-03B8-0696-5505-342E4651840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8888" y="5409391"/>
            <a:ext cx="1108504" cy="540000"/>
          </a:xfrm>
          <a:prstGeom prst="rect">
            <a:avLst/>
          </a:prstGeom>
        </p:spPr>
      </p:pic>
      <p:sp>
        <p:nvSpPr>
          <p:cNvPr id="22" name="楕円 21">
            <a:extLst>
              <a:ext uri="{FF2B5EF4-FFF2-40B4-BE49-F238E27FC236}">
                <a16:creationId xmlns:a16="http://schemas.microsoft.com/office/drawing/2014/main" id="{A1C2FA44-D539-F482-614D-D5F9258F18BF}"/>
              </a:ext>
            </a:extLst>
          </p:cNvPr>
          <p:cNvSpPr/>
          <p:nvPr/>
        </p:nvSpPr>
        <p:spPr>
          <a:xfrm>
            <a:off x="784538" y="611492"/>
            <a:ext cx="985679" cy="54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FREE</a:t>
            </a:r>
            <a:endParaRPr kumimoji="1" lang="ja-JP" altLang="en-US" sz="1600">
              <a:latin typeface="ADLaM Display" panose="02010000000000000000" pitchFamily="2" charset="0"/>
              <a:cs typeface="ADLaM Display" panose="02010000000000000000" pitchFamily="2" charset="0"/>
            </a:endParaRPr>
          </a:p>
        </p:txBody>
      </p:sp>
      <p:pic>
        <p:nvPicPr>
          <p:cNvPr id="24" name="図 23" descr="ロゴ&#10;&#10;自動的に生成された説明">
            <a:extLst>
              <a:ext uri="{FF2B5EF4-FFF2-40B4-BE49-F238E27FC236}">
                <a16:creationId xmlns:a16="http://schemas.microsoft.com/office/drawing/2014/main" id="{1B6D9F9A-97EC-C6E5-2B94-6A99F0E4A72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593" y="611492"/>
            <a:ext cx="986453" cy="540333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708264D-272B-79C1-8C12-28E3DF65BBD8}"/>
              </a:ext>
            </a:extLst>
          </p:cNvPr>
          <p:cNvSpPr txBox="1"/>
          <p:nvPr/>
        </p:nvSpPr>
        <p:spPr>
          <a:xfrm>
            <a:off x="2448269" y="334493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/>
              <a:t>画像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D8F511E-4A25-1F61-AF8B-E04F6B45B6EC}"/>
              </a:ext>
            </a:extLst>
          </p:cNvPr>
          <p:cNvSpPr txBox="1"/>
          <p:nvPr/>
        </p:nvSpPr>
        <p:spPr>
          <a:xfrm>
            <a:off x="727175" y="334492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/>
              <a:t>図形（編集可）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937823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>
            <a:extLst>
              <a:ext uri="{FF2B5EF4-FFF2-40B4-BE49-F238E27FC236}">
                <a16:creationId xmlns:a16="http://schemas.microsoft.com/office/drawing/2014/main" id="{F9F81B6A-0278-49F0-A4CC-64219B13A0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485" y="5502065"/>
            <a:ext cx="839594" cy="944889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8A921FDC-A0AA-4FD6-AAC1-F3D7C68121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663" y="3687565"/>
            <a:ext cx="839594" cy="944889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B763BF57-EAFF-4B05-B5E5-871B62C833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793" y="3687565"/>
            <a:ext cx="839594" cy="944889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F36F7431-9484-47B7-912E-E7E9C5AD5B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895" y="3687565"/>
            <a:ext cx="839594" cy="944889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E61E7C6E-CF95-4B3B-8977-FE12BA55DE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113" y="3533730"/>
            <a:ext cx="934478" cy="1051673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3A6949FB-CE17-4C77-8939-4ED3B6CA06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570" y="3640514"/>
            <a:ext cx="839594" cy="944889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45270471-6DDD-46A5-A81A-277AAB8ACA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787" y="3669241"/>
            <a:ext cx="839594" cy="944889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351992CE-CA40-4465-957B-78755BCB3A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024" y="2095777"/>
            <a:ext cx="839594" cy="944889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7DBE5BCC-6302-4002-A4F1-90682887F06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389" y="2041627"/>
            <a:ext cx="839594" cy="944889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75DD2CEB-30C4-46A6-B936-49369DAFF61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41627"/>
            <a:ext cx="839594" cy="944889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38B27494-F70A-42D2-80F0-460856B5473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134" y="2041629"/>
            <a:ext cx="213362" cy="944889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12E8ABDA-2044-44AD-BF87-01B45743516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784" y="2041630"/>
            <a:ext cx="839594" cy="944889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8719A643-1B38-435D-9709-9070962570E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688" y="2111089"/>
            <a:ext cx="839594" cy="944889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57FD6E31-A443-475D-AF39-F568AA32D39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76" y="2095778"/>
            <a:ext cx="374654" cy="944889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61B2211C-077E-43A0-BAEB-A7F19BBC59A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024" y="747271"/>
            <a:ext cx="839594" cy="944889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6C950026-A9BD-4A5F-96E2-EBD9E353078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2458" y="770163"/>
            <a:ext cx="839594" cy="944889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5C35C24D-50AD-43B8-9AE2-5299CA5BF82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358" y="770164"/>
            <a:ext cx="839594" cy="944889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F179A7F2-D10D-4EAD-89CC-C9A832F6452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032" y="770227"/>
            <a:ext cx="839594" cy="944889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D344177B-4163-4F13-8CD7-59ABEE8F71D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021" y="747272"/>
            <a:ext cx="839594" cy="944889"/>
          </a:xfrm>
          <a:prstGeom prst="rect">
            <a:avLst/>
          </a:prstGeom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83E31006-DF1F-4AC5-A9F5-1268BA6BD43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6706" y="2076069"/>
            <a:ext cx="839594" cy="944889"/>
          </a:xfrm>
          <a:prstGeom prst="rect">
            <a:avLst/>
          </a:prstGeom>
        </p:spPr>
      </p:pic>
      <p:pic>
        <p:nvPicPr>
          <p:cNvPr id="50" name="図 49">
            <a:extLst>
              <a:ext uri="{FF2B5EF4-FFF2-40B4-BE49-F238E27FC236}">
                <a16:creationId xmlns:a16="http://schemas.microsoft.com/office/drawing/2014/main" id="{D106CE2A-ACCB-4CA4-9420-2075F6633E7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233" y="5502064"/>
            <a:ext cx="839594" cy="944889"/>
          </a:xfrm>
          <a:prstGeom prst="rect">
            <a:avLst/>
          </a:prstGeom>
        </p:spPr>
      </p:pic>
      <p:pic>
        <p:nvPicPr>
          <p:cNvPr id="51" name="図 50">
            <a:extLst>
              <a:ext uri="{FF2B5EF4-FFF2-40B4-BE49-F238E27FC236}">
                <a16:creationId xmlns:a16="http://schemas.microsoft.com/office/drawing/2014/main" id="{E8A7457C-EEC6-45F9-8D40-60BBFEEF79E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1003" y="3687565"/>
            <a:ext cx="839594" cy="944889"/>
          </a:xfrm>
          <a:prstGeom prst="rect">
            <a:avLst/>
          </a:prstGeom>
        </p:spPr>
      </p:pic>
      <p:pic>
        <p:nvPicPr>
          <p:cNvPr id="52" name="図 51">
            <a:extLst>
              <a:ext uri="{FF2B5EF4-FFF2-40B4-BE49-F238E27FC236}">
                <a16:creationId xmlns:a16="http://schemas.microsoft.com/office/drawing/2014/main" id="{C2FF2CF9-3647-445F-B538-2542458EE69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35" y="3669242"/>
            <a:ext cx="839594" cy="944889"/>
          </a:xfrm>
          <a:prstGeom prst="rect">
            <a:avLst/>
          </a:prstGeom>
        </p:spPr>
      </p:pic>
      <p:pic>
        <p:nvPicPr>
          <p:cNvPr id="53" name="図 52">
            <a:extLst>
              <a:ext uri="{FF2B5EF4-FFF2-40B4-BE49-F238E27FC236}">
                <a16:creationId xmlns:a16="http://schemas.microsoft.com/office/drawing/2014/main" id="{BD75166C-C3A3-487E-B173-A45DFB4168B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763" y="770164"/>
            <a:ext cx="839594" cy="944889"/>
          </a:xfrm>
          <a:prstGeom prst="rect">
            <a:avLst/>
          </a:prstGeom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A6EFAA6E-60CA-4115-81C5-79BA5BC721DE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337" y="792630"/>
            <a:ext cx="836823" cy="944889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CD7C5B51-BF74-4B82-A64D-B5C506A1CE1B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17" y="870584"/>
            <a:ext cx="795023" cy="86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281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CA52CDE-7DB3-4185-9256-3FCA37B228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582" y="5461357"/>
            <a:ext cx="839594" cy="94488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303A5DE-493E-471E-AB70-CFFA23DD66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054" y="5461356"/>
            <a:ext cx="839594" cy="94488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DF025160-9F33-4280-BFE9-CBA196C995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131" y="3981045"/>
            <a:ext cx="839594" cy="94488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8751B44A-190A-46D1-8B4D-5EAB31190E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304" y="3957072"/>
            <a:ext cx="839594" cy="94488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01140E8-B4D4-4B3D-B229-9720F241B9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765" y="3957072"/>
            <a:ext cx="839594" cy="944889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3AF41E11-C019-47CA-9200-B0A869E318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967" y="3957072"/>
            <a:ext cx="839594" cy="944889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434F9791-2B39-4844-818D-DA49AB2465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169" y="3957072"/>
            <a:ext cx="839594" cy="944889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560E4A54-8DAB-42D8-B83D-76D89948928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806" y="3957071"/>
            <a:ext cx="839594" cy="944889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AA77035-2F27-47A4-B549-36AC2EF32C8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72" y="3936917"/>
            <a:ext cx="839594" cy="944889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C38168CF-6BA2-4174-BF52-95F64913DDB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131" y="2331264"/>
            <a:ext cx="839594" cy="944889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86180BAB-6644-4095-AC4C-80BC5A8A344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740" y="2331264"/>
            <a:ext cx="839594" cy="944889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82BC2583-CB8A-4AFD-AAAD-989D542CA14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748" y="2321032"/>
            <a:ext cx="839594" cy="944889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AE900919-83F6-4960-BF34-19B65A44375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477" y="2299649"/>
            <a:ext cx="839594" cy="944889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1AB677C4-5E58-407E-A932-6F3FA9FBAD2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065" y="2283464"/>
            <a:ext cx="839594" cy="944889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1AA75E69-EE27-4B67-97C0-25CB2E1C36F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653" y="2273232"/>
            <a:ext cx="839594" cy="944889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60809901-20FE-464C-B75B-1501DC0E7DE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063" y="2283464"/>
            <a:ext cx="839594" cy="944889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2B5E0C25-D4C7-48E4-ADF8-23BB8FE85D5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27" y="2237998"/>
            <a:ext cx="689625" cy="944889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54FFF19E-C696-4914-8F17-A9FE6DB2CF2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131" y="545452"/>
            <a:ext cx="839594" cy="944889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A05071AE-29E8-40CB-9261-98887DCF534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8385" y="545453"/>
            <a:ext cx="839594" cy="944889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3977CDE7-5FF0-4372-A7FF-4501D3BA8BA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754" y="589391"/>
            <a:ext cx="839594" cy="944889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B7C4B21B-5545-4A61-AE53-435C3E5EF737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89392"/>
            <a:ext cx="839594" cy="944889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4B08131E-C5DC-430C-B9A9-0D4C6BF897D0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518" y="556998"/>
            <a:ext cx="839594" cy="944889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46B0DB01-D76D-46BA-837F-DC22AA0B3B0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439" y="589392"/>
            <a:ext cx="839594" cy="944889"/>
          </a:xfrm>
          <a:prstGeom prst="rect">
            <a:avLst/>
          </a:prstGeom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15E6857C-5E00-44A8-A6A9-209C3574E3E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821" y="589392"/>
            <a:ext cx="839594" cy="944889"/>
          </a:xfrm>
          <a:prstGeom prst="rect">
            <a:avLst/>
          </a:prstGeom>
        </p:spPr>
      </p:pic>
      <p:pic>
        <p:nvPicPr>
          <p:cNvPr id="51" name="図 50">
            <a:extLst>
              <a:ext uri="{FF2B5EF4-FFF2-40B4-BE49-F238E27FC236}">
                <a16:creationId xmlns:a16="http://schemas.microsoft.com/office/drawing/2014/main" id="{8E915F9A-47C2-47BA-A29D-107A016E6EE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203" y="563775"/>
            <a:ext cx="839594" cy="944889"/>
          </a:xfrm>
          <a:prstGeom prst="rect">
            <a:avLst/>
          </a:prstGeom>
        </p:spPr>
      </p:pic>
      <p:pic>
        <p:nvPicPr>
          <p:cNvPr id="4" name="図 3" descr="ロゴ, アイコン&#10;&#10;自動的に生成された説明">
            <a:extLst>
              <a:ext uri="{FF2B5EF4-FFF2-40B4-BE49-F238E27FC236}">
                <a16:creationId xmlns:a16="http://schemas.microsoft.com/office/drawing/2014/main" id="{53EB39F3-08E4-1E32-D8FB-F7A98A9B0D4D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467" y="3957071"/>
            <a:ext cx="723270" cy="94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39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76F3C8F-08A6-4EBA-A3C7-96414AEB9E14}">
  <ds:schemaRefs>
    <ds:schemaRef ds:uri="http://schemas.microsoft.com/office/2006/metadata/properties"/>
    <ds:schemaRef ds:uri="http://schemas.microsoft.com/office/infopath/2007/PartnerControls"/>
    <ds:schemaRef ds:uri="ceeaadb8-670c-4bbc-bf54-732c07c9b9a6"/>
    <ds:schemaRef ds:uri="9240f669-f077-4ccc-9b51-f4d7bb1f72fc"/>
  </ds:schemaRefs>
</ds:datastoreItem>
</file>

<file path=customXml/itemProps2.xml><?xml version="1.0" encoding="utf-8"?>
<ds:datastoreItem xmlns:ds="http://schemas.openxmlformats.org/officeDocument/2006/customXml" ds:itemID="{E3952221-9600-4ECC-A2EA-324E66F9181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16931B5-FDFF-4A4E-9D62-8B0B4D4AE1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eaadb8-670c-4bbc-bf54-732c07c9b9a6"/>
    <ds:schemaRef ds:uri="9240f669-f077-4ccc-9b51-f4d7bb1f72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ワイド画面</PresentationFormat>
  <Paragraphs>7</Paragraphs>
  <Slides>5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3</cp:revision>
  <dcterms:created xsi:type="dcterms:W3CDTF">2025-02-06T08:45:15Z</dcterms:created>
  <dcterms:modified xsi:type="dcterms:W3CDTF">2025-02-06T08:56:14Z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