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 autoCompressPictures="0">
  <p:sldMasterIdLst>
    <p:sldMasterId id="2147483671" r:id="rId4"/>
  </p:sldMasterIdLst>
  <p:notesMasterIdLst>
    <p:notesMasterId r:id="rId8"/>
  </p:notesMasterIdLst>
  <p:sldIdLst>
    <p:sldId id="259" r:id="rId5"/>
    <p:sldId id="260" r:id="rId6"/>
    <p:sldId id="258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2A7BEA9-9549-4D3A-9D42-3F5D49792609}" v="4" dt="2025-03-05T11:11:05.854"/>
    <p1510:client id="{EDDFA1A3-64F7-EF6E-A01C-C6C024E2E49D}" v="10" dt="2025-03-05T11:25:49.4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300" y="5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>
          <a:extLst>
            <a:ext uri="{FF2B5EF4-FFF2-40B4-BE49-F238E27FC236}">
              <a16:creationId xmlns:a16="http://schemas.microsoft.com/office/drawing/2014/main" id="{37518347-9277-1CBF-6F8C-30CCF1CF56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56332f16c_1_75:notes">
            <a:extLst>
              <a:ext uri="{FF2B5EF4-FFF2-40B4-BE49-F238E27FC236}">
                <a16:creationId xmlns:a16="http://schemas.microsoft.com/office/drawing/2014/main" id="{63066E96-F228-190B-1AA0-F9935AF2149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256332f16c_1_75:notes">
            <a:extLst>
              <a:ext uri="{FF2B5EF4-FFF2-40B4-BE49-F238E27FC236}">
                <a16:creationId xmlns:a16="http://schemas.microsoft.com/office/drawing/2014/main" id="{EB5BD29E-24B6-F9DD-F1C5-D670FC2DD1E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97162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>
          <a:extLst>
            <a:ext uri="{FF2B5EF4-FFF2-40B4-BE49-F238E27FC236}">
              <a16:creationId xmlns:a16="http://schemas.microsoft.com/office/drawing/2014/main" id="{4DF481CC-6DBD-E872-31B1-6465A420F0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56332f16c_1_75:notes">
            <a:extLst>
              <a:ext uri="{FF2B5EF4-FFF2-40B4-BE49-F238E27FC236}">
                <a16:creationId xmlns:a16="http://schemas.microsoft.com/office/drawing/2014/main" id="{D2584DB6-E039-9B53-6B59-698657201E0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3256332f16c_1_75:notes">
            <a:extLst>
              <a:ext uri="{FF2B5EF4-FFF2-40B4-BE49-F238E27FC236}">
                <a16:creationId xmlns:a16="http://schemas.microsoft.com/office/drawing/2014/main" id="{93580153-8916-F902-3FD4-98DC4F4A3B9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53026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256332f16c_1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g3256332f16c_1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 スライド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縦書きテキスト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9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縦書きタイトルと&#10;縦書きテキスト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4" y="1467446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4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とコンテンツ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セクション見出し" type="secHead">
  <p:cSld name="SECTION_HEADER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200"/>
              <a:buFont typeface="Calibri"/>
              <a:buNone/>
              <a:defRPr sz="52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700"/>
              <a:buNone/>
              <a:defRPr sz="17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つのコンテンツ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比較" type="twoTxTwoObj">
  <p:cSld name="TWO_OBJECTS_WITH_TEX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8"/>
          <p:cNvSpPr txBox="1">
            <a:spLocks noGrp="1"/>
          </p:cNvSpPr>
          <p:nvPr>
            <p:ph type="title"/>
          </p:nvPr>
        </p:nvSpPr>
        <p:spPr>
          <a:xfrm>
            <a:off x="629841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2"/>
          </p:nvPr>
        </p:nvSpPr>
        <p:spPr>
          <a:xfrm>
            <a:off x="629842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None/>
              <a:defRPr sz="17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1pPr>
            <a:lvl2pPr marL="914400" lvl="1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2pPr>
            <a:lvl3pPr marL="1371600" lvl="2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3pPr>
            <a:lvl4pPr marL="1828800" lvl="3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4pPr>
            <a:lvl5pPr marL="2286000" lvl="4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5pPr>
            <a:lvl6pPr marL="2743200" lvl="5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6pPr>
            <a:lvl7pPr marL="3200400" lvl="6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7pPr>
            <a:lvl8pPr marL="3657600" lvl="7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8pPr>
            <a:lvl9pPr marL="4114800" lvl="8" indent="-330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のみ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白紙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コンテンツ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2pPr>
            <a:lvl3pPr marL="1371600" lvl="2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3pPr>
            <a:lvl4pPr marL="1828800" lvl="3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4pPr>
            <a:lvl5pPr marL="2286000" lvl="4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5pPr>
            <a:lvl6pPr marL="2743200" lvl="5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6pPr>
            <a:lvl7pPr marL="3200400" lvl="6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7pPr>
            <a:lvl8pPr marL="3657600" lvl="7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8pPr>
            <a:lvl9pPr marL="4114800" lvl="8" indent="-3365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  <a:defRPr sz="17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タイトル付きの図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None/>
              <a:defRPr sz="28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70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 sz="16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65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17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302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200"/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200"/>
              <a:buNone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8">
          <a:extLst>
            <a:ext uri="{FF2B5EF4-FFF2-40B4-BE49-F238E27FC236}">
              <a16:creationId xmlns:a16="http://schemas.microsoft.com/office/drawing/2014/main" id="{E1123E62-3413-46C1-470C-933B70ECE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153;p25"/>
          <p:cNvSpPr txBox="1"/>
          <p:nvPr/>
        </p:nvSpPr>
        <p:spPr>
          <a:xfrm>
            <a:off x="0" y="110589"/>
            <a:ext cx="3557178" cy="346249"/>
          </a:xfrm>
          <a:prstGeom prst="rect">
            <a:avLst/>
          </a:prstGeom>
          <a:solidFill>
            <a:srgbClr val="BBD6EE"/>
          </a:solidFill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ja" sz="21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rPr>
              <a:t>わたしの生活時間表【平日】</a:t>
            </a:r>
            <a:endParaRPr sz="2100" dirty="0">
              <a:solidFill>
                <a:schemeClr val="dk1"/>
              </a:solidFill>
              <a:latin typeface="MS PGothic"/>
              <a:ea typeface="MS PGothic"/>
              <a:cs typeface="MS PGothic"/>
              <a:sym typeface="MS PGothic"/>
            </a:endParaRPr>
          </a:p>
        </p:txBody>
      </p: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93ABA14F-A5B3-DD78-72EF-BB2E87EBB5B6}"/>
              </a:ext>
            </a:extLst>
          </p:cNvPr>
          <p:cNvGrpSpPr/>
          <p:nvPr/>
        </p:nvGrpSpPr>
        <p:grpSpPr>
          <a:xfrm>
            <a:off x="0" y="4324964"/>
            <a:ext cx="7142770" cy="818536"/>
            <a:chOff x="95886" y="3948664"/>
            <a:chExt cx="7142770" cy="818536"/>
          </a:xfrm>
        </p:grpSpPr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B60887A3-E746-B9EC-1E65-9F41EB1815E2}"/>
                </a:ext>
              </a:extLst>
            </p:cNvPr>
            <p:cNvSpPr txBox="1"/>
            <p:nvPr/>
          </p:nvSpPr>
          <p:spPr>
            <a:xfrm>
              <a:off x="4156787" y="4342524"/>
              <a:ext cx="430888" cy="215481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2D19DEA9-098F-6D94-E4EA-F3BCA40A05A4}"/>
                </a:ext>
              </a:extLst>
            </p:cNvPr>
            <p:cNvSpPr txBox="1"/>
            <p:nvPr/>
          </p:nvSpPr>
          <p:spPr>
            <a:xfrm>
              <a:off x="396469" y="4542330"/>
              <a:ext cx="430888" cy="215481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3" name="Google Shape;152;p25">
              <a:extLst>
                <a:ext uri="{FF2B5EF4-FFF2-40B4-BE49-F238E27FC236}">
                  <a16:creationId xmlns:a16="http://schemas.microsoft.com/office/drawing/2014/main" id="{4B92355F-C454-1225-9609-AB2CB45A5DEF}"/>
                </a:ext>
              </a:extLst>
            </p:cNvPr>
            <p:cNvSpPr txBox="1"/>
            <p:nvPr/>
          </p:nvSpPr>
          <p:spPr>
            <a:xfrm>
              <a:off x="95886" y="3948664"/>
              <a:ext cx="7142770" cy="818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【手順】</a:t>
              </a:r>
              <a:endParaRPr sz="1200"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１．カードを動かし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たり大きさを変えたりし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て生活時間表を作る。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２．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家族の一員としてもっと増やしたほうが良いと考えた時間を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「緑色」にする。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３．「緑色」の部分を増やすために、他の時間で工夫できることが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あるか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を考え、吹き出しに記入する。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9879B37A-76C5-A6A3-0862-C13F4211A842}"/>
              </a:ext>
            </a:extLst>
          </p:cNvPr>
          <p:cNvSpPr/>
          <p:nvPr/>
        </p:nvSpPr>
        <p:spPr>
          <a:xfrm>
            <a:off x="51894" y="1681574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すいみん</a:t>
            </a:r>
          </a:p>
        </p:txBody>
      </p: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324F811F-97DB-FAAA-6912-FB77E57381EC}"/>
              </a:ext>
            </a:extLst>
          </p:cNvPr>
          <p:cNvSpPr/>
          <p:nvPr/>
        </p:nvSpPr>
        <p:spPr>
          <a:xfrm>
            <a:off x="506281" y="1682196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朝食</a:t>
            </a:r>
          </a:p>
        </p:txBody>
      </p:sp>
      <p:sp>
        <p:nvSpPr>
          <p:cNvPr id="136" name="正方形/長方形 135">
            <a:extLst>
              <a:ext uri="{FF2B5EF4-FFF2-40B4-BE49-F238E27FC236}">
                <a16:creationId xmlns:a16="http://schemas.microsoft.com/office/drawing/2014/main" id="{B2323354-85C7-F81B-CD8B-828C2EDE2FF0}"/>
              </a:ext>
            </a:extLst>
          </p:cNvPr>
          <p:cNvSpPr/>
          <p:nvPr/>
        </p:nvSpPr>
        <p:spPr>
          <a:xfrm>
            <a:off x="963146" y="1682196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身じたく</a:t>
            </a:r>
          </a:p>
        </p:txBody>
      </p:sp>
      <p:sp>
        <p:nvSpPr>
          <p:cNvPr id="137" name="正方形/長方形 136">
            <a:extLst>
              <a:ext uri="{FF2B5EF4-FFF2-40B4-BE49-F238E27FC236}">
                <a16:creationId xmlns:a16="http://schemas.microsoft.com/office/drawing/2014/main" id="{50E4C93E-9B5B-CD92-6770-260B90446D2E}"/>
              </a:ext>
            </a:extLst>
          </p:cNvPr>
          <p:cNvSpPr/>
          <p:nvPr/>
        </p:nvSpPr>
        <p:spPr>
          <a:xfrm>
            <a:off x="1419070" y="1681574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登校</a:t>
            </a:r>
          </a:p>
        </p:txBody>
      </p: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59171729-8417-8E4D-F3E8-48BD4E8744DA}"/>
              </a:ext>
            </a:extLst>
          </p:cNvPr>
          <p:cNvSpPr/>
          <p:nvPr/>
        </p:nvSpPr>
        <p:spPr>
          <a:xfrm>
            <a:off x="1872516" y="1681574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学校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3D900B98-E776-BAFF-318A-2D78501D2F19}"/>
              </a:ext>
            </a:extLst>
          </p:cNvPr>
          <p:cNvSpPr/>
          <p:nvPr/>
        </p:nvSpPr>
        <p:spPr>
          <a:xfrm>
            <a:off x="2327727" y="1681574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下校</a:t>
            </a: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54398DB2-78F4-25D8-9E35-2A797503F85A}"/>
              </a:ext>
            </a:extLst>
          </p:cNvPr>
          <p:cNvSpPr/>
          <p:nvPr/>
        </p:nvSpPr>
        <p:spPr>
          <a:xfrm>
            <a:off x="2781342" y="1681574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自由・おやつ</a:t>
            </a:r>
          </a:p>
        </p:txBody>
      </p:sp>
      <p:sp>
        <p:nvSpPr>
          <p:cNvPr id="141" name="正方形/長方形 140">
            <a:extLst>
              <a:ext uri="{FF2B5EF4-FFF2-40B4-BE49-F238E27FC236}">
                <a16:creationId xmlns:a16="http://schemas.microsoft.com/office/drawing/2014/main" id="{D36B7A54-301F-DE70-0E29-B0316F955D3A}"/>
              </a:ext>
            </a:extLst>
          </p:cNvPr>
          <p:cNvSpPr/>
          <p:nvPr/>
        </p:nvSpPr>
        <p:spPr>
          <a:xfrm>
            <a:off x="3241825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40" tIns="45720" rIns="91440" bIns="45720"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ea typeface="ＭＳ Ｐゴシック"/>
              </a:rPr>
              <a:t>勉強・宿題</a:t>
            </a:r>
            <a:endParaRPr lang="en-US" altLang="ja-JP">
              <a:solidFill>
                <a:schemeClr val="tx1"/>
              </a:solidFill>
            </a:endParaRPr>
          </a:p>
        </p:txBody>
      </p:sp>
      <p:sp>
        <p:nvSpPr>
          <p:cNvPr id="142" name="正方形/長方形 141">
            <a:extLst>
              <a:ext uri="{FF2B5EF4-FFF2-40B4-BE49-F238E27FC236}">
                <a16:creationId xmlns:a16="http://schemas.microsoft.com/office/drawing/2014/main" id="{AF6F1E34-8D51-721E-6110-890374A5D236}"/>
              </a:ext>
            </a:extLst>
          </p:cNvPr>
          <p:cNvSpPr/>
          <p:nvPr/>
        </p:nvSpPr>
        <p:spPr>
          <a:xfrm>
            <a:off x="3695271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風呂そうじ</a:t>
            </a:r>
          </a:p>
        </p:txBody>
      </p: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0CC7318A-2132-1481-EFFC-458018B72AF2}"/>
              </a:ext>
            </a:extLst>
          </p:cNvPr>
          <p:cNvSpPr/>
          <p:nvPr/>
        </p:nvSpPr>
        <p:spPr>
          <a:xfrm>
            <a:off x="4150425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夕食の準備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97A2C07F-510C-1B32-E63E-6A4317CB6A04}"/>
              </a:ext>
            </a:extLst>
          </p:cNvPr>
          <p:cNvSpPr/>
          <p:nvPr/>
        </p:nvSpPr>
        <p:spPr>
          <a:xfrm>
            <a:off x="4609862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夕食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2D51D116-6F72-A79B-450E-4A29BD3F7BB9}"/>
              </a:ext>
            </a:extLst>
          </p:cNvPr>
          <p:cNvSpPr/>
          <p:nvPr/>
        </p:nvSpPr>
        <p:spPr>
          <a:xfrm>
            <a:off x="5070474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テレビ</a:t>
            </a:r>
          </a:p>
        </p:txBody>
      </p:sp>
      <p:sp>
        <p:nvSpPr>
          <p:cNvPr id="146" name="正方形/長方形 145">
            <a:extLst>
              <a:ext uri="{FF2B5EF4-FFF2-40B4-BE49-F238E27FC236}">
                <a16:creationId xmlns:a16="http://schemas.microsoft.com/office/drawing/2014/main" id="{E560B7B5-D21D-A36F-32B7-A13283D3C085}"/>
              </a:ext>
            </a:extLst>
          </p:cNvPr>
          <p:cNvSpPr/>
          <p:nvPr/>
        </p:nvSpPr>
        <p:spPr>
          <a:xfrm>
            <a:off x="3973586" y="3003845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明日の用意</a:t>
            </a:r>
          </a:p>
        </p:txBody>
      </p:sp>
      <p:sp>
        <p:nvSpPr>
          <p:cNvPr id="147" name="正方形/長方形 146">
            <a:extLst>
              <a:ext uri="{FF2B5EF4-FFF2-40B4-BE49-F238E27FC236}">
                <a16:creationId xmlns:a16="http://schemas.microsoft.com/office/drawing/2014/main" id="{51195B4C-C3A0-E0ED-68AE-A317E67778FE}"/>
              </a:ext>
            </a:extLst>
          </p:cNvPr>
          <p:cNvSpPr/>
          <p:nvPr/>
        </p:nvSpPr>
        <p:spPr>
          <a:xfrm>
            <a:off x="4437921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入浴</a:t>
            </a:r>
          </a:p>
        </p:txBody>
      </p:sp>
      <p:sp>
        <p:nvSpPr>
          <p:cNvPr id="148" name="正方形/長方形 147">
            <a:extLst>
              <a:ext uri="{FF2B5EF4-FFF2-40B4-BE49-F238E27FC236}">
                <a16:creationId xmlns:a16="http://schemas.microsoft.com/office/drawing/2014/main" id="{2E467004-D437-94AC-8AF9-8DC7F869607B}"/>
              </a:ext>
            </a:extLst>
          </p:cNvPr>
          <p:cNvSpPr/>
          <p:nvPr/>
        </p:nvSpPr>
        <p:spPr>
          <a:xfrm>
            <a:off x="4892821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ペットの世話</a:t>
            </a:r>
          </a:p>
        </p:txBody>
      </p:sp>
      <p:sp>
        <p:nvSpPr>
          <p:cNvPr id="149" name="正方形/長方形 148">
            <a:extLst>
              <a:ext uri="{FF2B5EF4-FFF2-40B4-BE49-F238E27FC236}">
                <a16:creationId xmlns:a16="http://schemas.microsoft.com/office/drawing/2014/main" id="{F3777041-784B-23B5-0E65-4F020F98E758}"/>
              </a:ext>
            </a:extLst>
          </p:cNvPr>
          <p:cNvSpPr/>
          <p:nvPr/>
        </p:nvSpPr>
        <p:spPr>
          <a:xfrm>
            <a:off x="3511055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洗濯ものをたたむ</a:t>
            </a:r>
          </a:p>
        </p:txBody>
      </p:sp>
      <p:sp>
        <p:nvSpPr>
          <p:cNvPr id="150" name="正方形/長方形 149">
            <a:extLst>
              <a:ext uri="{FF2B5EF4-FFF2-40B4-BE49-F238E27FC236}">
                <a16:creationId xmlns:a16="http://schemas.microsoft.com/office/drawing/2014/main" id="{2BD1BC82-3EF6-A8F1-50D1-BCDCCCBC9C78}"/>
              </a:ext>
            </a:extLst>
          </p:cNvPr>
          <p:cNvSpPr/>
          <p:nvPr/>
        </p:nvSpPr>
        <p:spPr>
          <a:xfrm>
            <a:off x="3056155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ゲーム機遊び</a:t>
            </a:r>
          </a:p>
        </p:txBody>
      </p:sp>
      <p:sp>
        <p:nvSpPr>
          <p:cNvPr id="151" name="正方形/長方形 150">
            <a:extLst>
              <a:ext uri="{FF2B5EF4-FFF2-40B4-BE49-F238E27FC236}">
                <a16:creationId xmlns:a16="http://schemas.microsoft.com/office/drawing/2014/main" id="{C47E2645-6C1B-FECE-6C25-9FEC544B89EA}"/>
              </a:ext>
            </a:extLst>
          </p:cNvPr>
          <p:cNvSpPr/>
          <p:nvPr/>
        </p:nvSpPr>
        <p:spPr>
          <a:xfrm>
            <a:off x="5525374" y="1681263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自由</a:t>
            </a:r>
          </a:p>
        </p:txBody>
      </p:sp>
      <p:sp>
        <p:nvSpPr>
          <p:cNvPr id="153" name="正方形/長方形 152">
            <a:extLst>
              <a:ext uri="{FF2B5EF4-FFF2-40B4-BE49-F238E27FC236}">
                <a16:creationId xmlns:a16="http://schemas.microsoft.com/office/drawing/2014/main" id="{575F6A7A-C4B9-E60D-60BA-82B1216A92A7}"/>
              </a:ext>
            </a:extLst>
          </p:cNvPr>
          <p:cNvSpPr/>
          <p:nvPr/>
        </p:nvSpPr>
        <p:spPr>
          <a:xfrm>
            <a:off x="5347721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すいみん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F51B594-E0DA-127E-E128-A6E593139C85}"/>
              </a:ext>
            </a:extLst>
          </p:cNvPr>
          <p:cNvGrpSpPr/>
          <p:nvPr/>
        </p:nvGrpSpPr>
        <p:grpSpPr>
          <a:xfrm>
            <a:off x="6190229" y="170986"/>
            <a:ext cx="2953771" cy="751639"/>
            <a:chOff x="4977469" y="3449444"/>
            <a:chExt cx="2953771" cy="751639"/>
          </a:xfrm>
        </p:grpSpPr>
        <p:sp>
          <p:nvSpPr>
            <p:cNvPr id="21" name="吹き出し: 角を丸めた四角形 20">
              <a:extLst>
                <a:ext uri="{FF2B5EF4-FFF2-40B4-BE49-F238E27FC236}">
                  <a16:creationId xmlns:a16="http://schemas.microsoft.com/office/drawing/2014/main" id="{9E917F66-10B7-6EE6-17B2-EA2F8A3ED689}"/>
                </a:ext>
              </a:extLst>
            </p:cNvPr>
            <p:cNvSpPr/>
            <p:nvPr/>
          </p:nvSpPr>
          <p:spPr>
            <a:xfrm>
              <a:off x="5035950" y="3449444"/>
              <a:ext cx="2777694" cy="751639"/>
            </a:xfrm>
            <a:prstGeom prst="wedgeRoundRectCallout">
              <a:avLst>
                <a:gd name="adj1" fmla="val -35285"/>
                <a:gd name="adj2" fmla="val 83270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Google Shape;150;p25">
              <a:extLst>
                <a:ext uri="{FF2B5EF4-FFF2-40B4-BE49-F238E27FC236}">
                  <a16:creationId xmlns:a16="http://schemas.microsoft.com/office/drawing/2014/main" id="{73CC0812-5858-DB36-6EBC-8FEEA3D043E9}"/>
                </a:ext>
              </a:extLst>
            </p:cNvPr>
            <p:cNvSpPr txBox="1"/>
            <p:nvPr/>
          </p:nvSpPr>
          <p:spPr>
            <a:xfrm>
              <a:off x="4977469" y="3451740"/>
              <a:ext cx="2953771" cy="2491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altLang="en-US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「家族の一員としての時間」を増やす</a:t>
              </a:r>
              <a:r>
                <a:rPr lang="ja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工夫</a:t>
              </a:r>
              <a:endParaRPr sz="11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23" name="Google Shape;151;p25">
              <a:extLst>
                <a:ext uri="{FF2B5EF4-FFF2-40B4-BE49-F238E27FC236}">
                  <a16:creationId xmlns:a16="http://schemas.microsoft.com/office/drawing/2014/main" id="{0B91178E-7AC9-ECB4-348E-9436654BBA24}"/>
                </a:ext>
              </a:extLst>
            </p:cNvPr>
            <p:cNvSpPr txBox="1"/>
            <p:nvPr/>
          </p:nvSpPr>
          <p:spPr>
            <a:xfrm>
              <a:off x="5098829" y="3700890"/>
              <a:ext cx="2677465" cy="4492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〇〇〇</a:t>
              </a:r>
              <a:endParaRPr lang="en-US" altLang="ja" sz="11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86AC2156-B040-EE62-3129-B25210E8CB4B}"/>
              </a:ext>
            </a:extLst>
          </p:cNvPr>
          <p:cNvSpPr/>
          <p:nvPr/>
        </p:nvSpPr>
        <p:spPr>
          <a:xfrm>
            <a:off x="5799015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EAE8E92-280D-42B1-4C26-B759F3881E1B}"/>
              </a:ext>
            </a:extLst>
          </p:cNvPr>
          <p:cNvSpPr/>
          <p:nvPr/>
        </p:nvSpPr>
        <p:spPr>
          <a:xfrm>
            <a:off x="6250309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073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Shape 128">
          <a:extLst>
            <a:ext uri="{FF2B5EF4-FFF2-40B4-BE49-F238E27FC236}">
              <a16:creationId xmlns:a16="http://schemas.microsoft.com/office/drawing/2014/main" id="{71882B5F-AB73-342D-F2FD-A6845E85F1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162;p26">
            <a:extLst>
              <a:ext uri="{FF2B5EF4-FFF2-40B4-BE49-F238E27FC236}">
                <a16:creationId xmlns:a16="http://schemas.microsoft.com/office/drawing/2014/main" id="{0BC28851-75FE-6B4C-8735-055B9D5CB8E6}"/>
              </a:ext>
            </a:extLst>
          </p:cNvPr>
          <p:cNvSpPr txBox="1"/>
          <p:nvPr/>
        </p:nvSpPr>
        <p:spPr>
          <a:xfrm>
            <a:off x="0" y="110589"/>
            <a:ext cx="3557178" cy="346249"/>
          </a:xfrm>
          <a:prstGeom prst="rect">
            <a:avLst/>
          </a:prstGeom>
          <a:solidFill>
            <a:srgbClr val="FFB9C0"/>
          </a:solidFill>
          <a:ln>
            <a:noFill/>
          </a:ln>
        </p:spPr>
        <p:txBody>
          <a:bodyPr spcFirstLastPara="1" wrap="square" lIns="79125" tIns="39550" rIns="79125" bIns="3955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ja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わたしの生活時間表</a:t>
            </a:r>
            <a:r>
              <a:rPr kumimoji="0" lang="en-US" altLang="ja" sz="2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【</a:t>
            </a:r>
            <a:r>
              <a:rPr kumimoji="0" lang="ja" altLang="en-US" sz="2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休日</a:t>
            </a:r>
            <a:r>
              <a:rPr kumimoji="0" lang="en-US" altLang="ja" sz="21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S PGothic"/>
                <a:ea typeface="MS PGothic"/>
                <a:cs typeface="MS PGothic"/>
                <a:sym typeface="MS PGothic"/>
              </a:rPr>
              <a:t>】</a:t>
            </a:r>
            <a:endParaRPr kumimoji="0" sz="2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S PGothic"/>
              <a:ea typeface="MS PGothic"/>
              <a:cs typeface="MS PGothic"/>
              <a:sym typeface="MS PGothic"/>
            </a:endParaRPr>
          </a:p>
        </p:txBody>
      </p: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E6E4B2B9-CB3B-D2FF-2C73-85054543FD7E}"/>
              </a:ext>
            </a:extLst>
          </p:cNvPr>
          <p:cNvGrpSpPr/>
          <p:nvPr/>
        </p:nvGrpSpPr>
        <p:grpSpPr>
          <a:xfrm>
            <a:off x="0" y="4324964"/>
            <a:ext cx="7142770" cy="818536"/>
            <a:chOff x="95886" y="3948664"/>
            <a:chExt cx="7142770" cy="818536"/>
          </a:xfrm>
        </p:grpSpPr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E38EAD9A-679B-1ED5-51E7-39325EBB977D}"/>
                </a:ext>
              </a:extLst>
            </p:cNvPr>
            <p:cNvSpPr txBox="1"/>
            <p:nvPr/>
          </p:nvSpPr>
          <p:spPr>
            <a:xfrm>
              <a:off x="4156787" y="4342524"/>
              <a:ext cx="430888" cy="215481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6" name="テキスト ボックス 135">
              <a:extLst>
                <a:ext uri="{FF2B5EF4-FFF2-40B4-BE49-F238E27FC236}">
                  <a16:creationId xmlns:a16="http://schemas.microsoft.com/office/drawing/2014/main" id="{9A33E876-8106-E9A5-D3C3-F801DA50A3F5}"/>
                </a:ext>
              </a:extLst>
            </p:cNvPr>
            <p:cNvSpPr txBox="1"/>
            <p:nvPr/>
          </p:nvSpPr>
          <p:spPr>
            <a:xfrm>
              <a:off x="396469" y="4542330"/>
              <a:ext cx="430888" cy="215481"/>
            </a:xfrm>
            <a:prstGeom prst="rect">
              <a:avLst/>
            </a:prstGeom>
            <a:solidFill>
              <a:srgbClr val="CCFF99"/>
            </a:solidFill>
            <a:ln>
              <a:noFill/>
            </a:ln>
          </p:spPr>
          <p:txBody>
            <a:bodyPr vert="eaVert" wrap="square" rtlCol="0">
              <a:spAutoFit/>
            </a:bodyPr>
            <a:lstStyle/>
            <a:p>
              <a:pPr algn="ctr"/>
              <a:endParaRPr kumimoji="1" lang="ja-JP" altLang="en-US" sz="1600" dirty="0">
                <a:latin typeface="ＭＳ Ｐゴシック" panose="020B0600070205080204" pitchFamily="50" charset="-128"/>
                <a:ea typeface="ＭＳ Ｐゴシック" panose="020B0600070205080204" pitchFamily="50" charset="-128"/>
              </a:endParaRPr>
            </a:p>
          </p:txBody>
        </p:sp>
        <p:sp>
          <p:nvSpPr>
            <p:cNvPr id="137" name="Google Shape;152;p25">
              <a:extLst>
                <a:ext uri="{FF2B5EF4-FFF2-40B4-BE49-F238E27FC236}">
                  <a16:creationId xmlns:a16="http://schemas.microsoft.com/office/drawing/2014/main" id="{DF715B47-4034-1E65-3BD7-8E6205BF1A7E}"/>
                </a:ext>
              </a:extLst>
            </p:cNvPr>
            <p:cNvSpPr txBox="1"/>
            <p:nvPr/>
          </p:nvSpPr>
          <p:spPr>
            <a:xfrm>
              <a:off x="95886" y="3948664"/>
              <a:ext cx="7142770" cy="818536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【手順】</a:t>
              </a:r>
              <a:endParaRPr sz="1200" dirty="0"/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１．カードを動かし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たり大きさを変えたりし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て生活時間表を作る。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２．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家族の一員としてもっと増やしたほうが良いと考えた時間を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「緑色」にする。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３．「緑色」の部分を増やすために、他の時間で工夫できることが</a:t>
              </a:r>
              <a:r>
                <a:rPr lang="ja-JP" altLang="en-US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あるか</a:t>
              </a:r>
              <a:r>
                <a:rPr lang="ja" sz="1200" b="1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を考え、吹き出しに記入する。</a:t>
              </a:r>
              <a:endParaRPr sz="1200" b="1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138" name="正方形/長方形 137">
            <a:extLst>
              <a:ext uri="{FF2B5EF4-FFF2-40B4-BE49-F238E27FC236}">
                <a16:creationId xmlns:a16="http://schemas.microsoft.com/office/drawing/2014/main" id="{11B623C8-C1FE-CEBA-C74A-FBE9C5D6401C}"/>
              </a:ext>
            </a:extLst>
          </p:cNvPr>
          <p:cNvSpPr/>
          <p:nvPr/>
        </p:nvSpPr>
        <p:spPr>
          <a:xfrm>
            <a:off x="51894" y="1681574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すいみん</a:t>
            </a:r>
          </a:p>
        </p:txBody>
      </p:sp>
      <p:sp>
        <p:nvSpPr>
          <p:cNvPr id="139" name="正方形/長方形 138">
            <a:extLst>
              <a:ext uri="{FF2B5EF4-FFF2-40B4-BE49-F238E27FC236}">
                <a16:creationId xmlns:a16="http://schemas.microsoft.com/office/drawing/2014/main" id="{33E0A30D-002F-C8EA-6C9F-6B3ED59EEABE}"/>
              </a:ext>
            </a:extLst>
          </p:cNvPr>
          <p:cNvSpPr/>
          <p:nvPr/>
        </p:nvSpPr>
        <p:spPr>
          <a:xfrm>
            <a:off x="506281" y="1682196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朝食</a:t>
            </a:r>
          </a:p>
        </p:txBody>
      </p:sp>
      <p:sp>
        <p:nvSpPr>
          <p:cNvPr id="140" name="正方形/長方形 139">
            <a:extLst>
              <a:ext uri="{FF2B5EF4-FFF2-40B4-BE49-F238E27FC236}">
                <a16:creationId xmlns:a16="http://schemas.microsoft.com/office/drawing/2014/main" id="{2D5F055F-5515-5706-232F-ABDBFE572416}"/>
              </a:ext>
            </a:extLst>
          </p:cNvPr>
          <p:cNvSpPr/>
          <p:nvPr/>
        </p:nvSpPr>
        <p:spPr>
          <a:xfrm>
            <a:off x="963146" y="1682196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身じたく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D4C99295-0FE5-A246-1CF7-292BCFBB70A5}"/>
              </a:ext>
            </a:extLst>
          </p:cNvPr>
          <p:cNvSpPr/>
          <p:nvPr/>
        </p:nvSpPr>
        <p:spPr>
          <a:xfrm>
            <a:off x="1418631" y="1682303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昼食</a:t>
            </a:r>
          </a:p>
        </p:txBody>
      </p:sp>
      <p:sp>
        <p:nvSpPr>
          <p:cNvPr id="145" name="正方形/長方形 144">
            <a:extLst>
              <a:ext uri="{FF2B5EF4-FFF2-40B4-BE49-F238E27FC236}">
                <a16:creationId xmlns:a16="http://schemas.microsoft.com/office/drawing/2014/main" id="{4728C98D-5405-6EC2-F3C7-18F547BC695C}"/>
              </a:ext>
            </a:extLst>
          </p:cNvPr>
          <p:cNvSpPr/>
          <p:nvPr/>
        </p:nvSpPr>
        <p:spPr>
          <a:xfrm>
            <a:off x="1874258" y="1683983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自由・おやつ</a:t>
            </a:r>
          </a:p>
        </p:txBody>
      </p:sp>
      <p:sp>
        <p:nvSpPr>
          <p:cNvPr id="161" name="正方形/長方形 160">
            <a:extLst>
              <a:ext uri="{FF2B5EF4-FFF2-40B4-BE49-F238E27FC236}">
                <a16:creationId xmlns:a16="http://schemas.microsoft.com/office/drawing/2014/main" id="{F59BD64E-5C80-C6A0-481C-184183ABEC1C}"/>
              </a:ext>
            </a:extLst>
          </p:cNvPr>
          <p:cNvSpPr/>
          <p:nvPr/>
        </p:nvSpPr>
        <p:spPr>
          <a:xfrm>
            <a:off x="2328645" y="1687487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lIns="91440" tIns="45720" rIns="91440" bIns="45720"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  <a:ea typeface="ＭＳ Ｐゴシック"/>
              </a:rPr>
              <a:t>勉強・宿題</a:t>
            </a:r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62" name="正方形/長方形 161">
            <a:extLst>
              <a:ext uri="{FF2B5EF4-FFF2-40B4-BE49-F238E27FC236}">
                <a16:creationId xmlns:a16="http://schemas.microsoft.com/office/drawing/2014/main" id="{52D6DB87-611B-F639-7EB2-E077D4C4B2BB}"/>
              </a:ext>
            </a:extLst>
          </p:cNvPr>
          <p:cNvSpPr/>
          <p:nvPr/>
        </p:nvSpPr>
        <p:spPr>
          <a:xfrm>
            <a:off x="2789665" y="1688520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風呂そうじ</a:t>
            </a: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B69BF42D-DD09-D373-72D5-F1E459CD497B}"/>
              </a:ext>
            </a:extLst>
          </p:cNvPr>
          <p:cNvSpPr/>
          <p:nvPr/>
        </p:nvSpPr>
        <p:spPr>
          <a:xfrm>
            <a:off x="3243693" y="1688520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夕食の準備</a:t>
            </a:r>
          </a:p>
        </p:txBody>
      </p:sp>
      <p:sp>
        <p:nvSpPr>
          <p:cNvPr id="164" name="正方形/長方形 163">
            <a:extLst>
              <a:ext uri="{FF2B5EF4-FFF2-40B4-BE49-F238E27FC236}">
                <a16:creationId xmlns:a16="http://schemas.microsoft.com/office/drawing/2014/main" id="{EFB4C991-1A65-5688-A042-3A436153D1E5}"/>
              </a:ext>
            </a:extLst>
          </p:cNvPr>
          <p:cNvSpPr/>
          <p:nvPr/>
        </p:nvSpPr>
        <p:spPr>
          <a:xfrm>
            <a:off x="3699715" y="1681574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夕食</a:t>
            </a:r>
          </a:p>
        </p:txBody>
      </p: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486BB056-6387-BC19-1F7A-9D6E062831EE}"/>
              </a:ext>
            </a:extLst>
          </p:cNvPr>
          <p:cNvSpPr/>
          <p:nvPr/>
        </p:nvSpPr>
        <p:spPr>
          <a:xfrm>
            <a:off x="4155008" y="1681574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テレビ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E9197FF-AA0B-F314-5D0A-8CE87F19DBE0}"/>
              </a:ext>
            </a:extLst>
          </p:cNvPr>
          <p:cNvGrpSpPr/>
          <p:nvPr/>
        </p:nvGrpSpPr>
        <p:grpSpPr>
          <a:xfrm>
            <a:off x="6190229" y="170986"/>
            <a:ext cx="2953771" cy="751639"/>
            <a:chOff x="4977469" y="3449444"/>
            <a:chExt cx="2953771" cy="751639"/>
          </a:xfrm>
        </p:grpSpPr>
        <p:sp>
          <p:nvSpPr>
            <p:cNvPr id="7" name="吹き出し: 角を丸めた四角形 6">
              <a:extLst>
                <a:ext uri="{FF2B5EF4-FFF2-40B4-BE49-F238E27FC236}">
                  <a16:creationId xmlns:a16="http://schemas.microsoft.com/office/drawing/2014/main" id="{E8D04DF0-6010-4A10-4613-F2091B8B691A}"/>
                </a:ext>
              </a:extLst>
            </p:cNvPr>
            <p:cNvSpPr/>
            <p:nvPr/>
          </p:nvSpPr>
          <p:spPr>
            <a:xfrm>
              <a:off x="5035950" y="3449444"/>
              <a:ext cx="2777694" cy="751639"/>
            </a:xfrm>
            <a:prstGeom prst="wedgeRoundRectCallout">
              <a:avLst>
                <a:gd name="adj1" fmla="val -35285"/>
                <a:gd name="adj2" fmla="val 83270"/>
                <a:gd name="adj3" fmla="val 16667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Google Shape;150;p25">
              <a:extLst>
                <a:ext uri="{FF2B5EF4-FFF2-40B4-BE49-F238E27FC236}">
                  <a16:creationId xmlns:a16="http://schemas.microsoft.com/office/drawing/2014/main" id="{FF51B2C9-A206-7BB7-31DD-DBFC0DBED6FC}"/>
                </a:ext>
              </a:extLst>
            </p:cNvPr>
            <p:cNvSpPr txBox="1"/>
            <p:nvPr/>
          </p:nvSpPr>
          <p:spPr>
            <a:xfrm>
              <a:off x="4977469" y="3451740"/>
              <a:ext cx="2953771" cy="24915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-JP" altLang="en-US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「家族の一員としての時間」を増やす</a:t>
              </a:r>
              <a:r>
                <a:rPr lang="ja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工夫</a:t>
              </a:r>
              <a:endParaRPr sz="11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  <p:sp>
          <p:nvSpPr>
            <p:cNvPr id="9" name="Google Shape;151;p25">
              <a:extLst>
                <a:ext uri="{FF2B5EF4-FFF2-40B4-BE49-F238E27FC236}">
                  <a16:creationId xmlns:a16="http://schemas.microsoft.com/office/drawing/2014/main" id="{5DF405BC-FD87-652C-ADD4-D534FD879442}"/>
                </a:ext>
              </a:extLst>
            </p:cNvPr>
            <p:cNvSpPr txBox="1"/>
            <p:nvPr/>
          </p:nvSpPr>
          <p:spPr>
            <a:xfrm>
              <a:off x="5098829" y="3700890"/>
              <a:ext cx="2677465" cy="4492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79125" tIns="39550" rIns="79125" bIns="3955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ja" sz="1100" dirty="0">
                  <a:solidFill>
                    <a:schemeClr val="dk1"/>
                  </a:solidFill>
                  <a:latin typeface="MS PGothic"/>
                  <a:ea typeface="MS PGothic"/>
                  <a:cs typeface="MS PGothic"/>
                  <a:sym typeface="MS PGothic"/>
                </a:rPr>
                <a:t>〇〇〇</a:t>
              </a:r>
              <a:endParaRPr lang="en-US" altLang="ja" sz="11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200" dirty="0">
                <a:solidFill>
                  <a:schemeClr val="dk1"/>
                </a:solidFill>
                <a:latin typeface="MS PGothic"/>
                <a:ea typeface="MS PGothic"/>
                <a:cs typeface="MS PGothic"/>
                <a:sym typeface="MS PGothic"/>
              </a:endParaRPr>
            </a:p>
          </p:txBody>
        </p:sp>
      </p:grp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2CC2A19D-DC23-8AF2-9622-6F62D3F14D81}"/>
              </a:ext>
            </a:extLst>
          </p:cNvPr>
          <p:cNvSpPr/>
          <p:nvPr/>
        </p:nvSpPr>
        <p:spPr>
          <a:xfrm>
            <a:off x="4612029" y="1681574"/>
            <a:ext cx="430394" cy="1285686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自由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88617BA-1497-CA4E-504D-7120B5BAA97E}"/>
              </a:ext>
            </a:extLst>
          </p:cNvPr>
          <p:cNvSpPr/>
          <p:nvPr/>
        </p:nvSpPr>
        <p:spPr>
          <a:xfrm>
            <a:off x="3973586" y="3003845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明日の用意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11A0BCAA-61D8-3E9C-7C5E-73F2255ABFB1}"/>
              </a:ext>
            </a:extLst>
          </p:cNvPr>
          <p:cNvSpPr/>
          <p:nvPr/>
        </p:nvSpPr>
        <p:spPr>
          <a:xfrm>
            <a:off x="4437921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入浴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97B657E-1C3E-9C13-3CF0-82C5954D3F30}"/>
              </a:ext>
            </a:extLst>
          </p:cNvPr>
          <p:cNvSpPr/>
          <p:nvPr/>
        </p:nvSpPr>
        <p:spPr>
          <a:xfrm>
            <a:off x="4892821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ペットの世話</a:t>
            </a: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829D22F-1A99-38A5-EAE8-7C60DB07DEC4}"/>
              </a:ext>
            </a:extLst>
          </p:cNvPr>
          <p:cNvSpPr/>
          <p:nvPr/>
        </p:nvSpPr>
        <p:spPr>
          <a:xfrm>
            <a:off x="3511055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洗濯ものをたたむ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C18E5BE-A919-5988-575E-07366479091D}"/>
              </a:ext>
            </a:extLst>
          </p:cNvPr>
          <p:cNvSpPr/>
          <p:nvPr/>
        </p:nvSpPr>
        <p:spPr>
          <a:xfrm>
            <a:off x="3056155" y="3001760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ゲーム機遊び</a:t>
            </a: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0577CAE8-9066-2BB2-555A-2FF967B3D9CB}"/>
              </a:ext>
            </a:extLst>
          </p:cNvPr>
          <p:cNvSpPr/>
          <p:nvPr/>
        </p:nvSpPr>
        <p:spPr>
          <a:xfrm>
            <a:off x="5347721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600" dirty="0">
                <a:solidFill>
                  <a:schemeClr val="tx1"/>
                </a:solidFill>
              </a:rPr>
              <a:t>すいみん</a:t>
            </a: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8C805EE9-F232-2D0E-C7C6-E6B0B32612B5}"/>
              </a:ext>
            </a:extLst>
          </p:cNvPr>
          <p:cNvSpPr/>
          <p:nvPr/>
        </p:nvSpPr>
        <p:spPr>
          <a:xfrm>
            <a:off x="5799015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72B568FA-C72A-E335-736E-B065681288AE}"/>
              </a:ext>
            </a:extLst>
          </p:cNvPr>
          <p:cNvSpPr/>
          <p:nvPr/>
        </p:nvSpPr>
        <p:spPr>
          <a:xfrm>
            <a:off x="6250309" y="3001449"/>
            <a:ext cx="430394" cy="1286308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endParaRPr kumimoji="1" lang="ja-JP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864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7"/>
          <p:cNvSpPr txBox="1">
            <a:spLocks noGrp="1"/>
          </p:cNvSpPr>
          <p:nvPr>
            <p:ph type="title"/>
          </p:nvPr>
        </p:nvSpPr>
        <p:spPr>
          <a:xfrm>
            <a:off x="628650" y="273845"/>
            <a:ext cx="7886700" cy="40019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MS PGothic"/>
              <a:buNone/>
            </a:pPr>
            <a:r>
              <a:rPr lang="ja" sz="2000" dirty="0">
                <a:latin typeface="MS PGothic"/>
                <a:ea typeface="MS PGothic"/>
                <a:cs typeface="MS PGothic"/>
                <a:sym typeface="MS PGothic"/>
              </a:rPr>
              <a:t>自分の生活時間を</a:t>
            </a:r>
            <a:r>
              <a:rPr lang="ja-JP" altLang="en-US" sz="2000" dirty="0">
                <a:latin typeface="MS PGothic"/>
                <a:ea typeface="MS PGothic"/>
                <a:cs typeface="MS PGothic"/>
                <a:sym typeface="MS PGothic"/>
              </a:rPr>
              <a:t>確認して気づいたこと</a:t>
            </a:r>
            <a:endParaRPr sz="3200" dirty="0"/>
          </a:p>
        </p:txBody>
      </p:sp>
      <p:sp>
        <p:nvSpPr>
          <p:cNvPr id="4" name="Google Shape;187;p27">
            <a:extLst>
              <a:ext uri="{FF2B5EF4-FFF2-40B4-BE49-F238E27FC236}">
                <a16:creationId xmlns:a16="http://schemas.microsoft.com/office/drawing/2014/main" id="{CB258447-E349-1E14-A05D-19E9CEEF653E}"/>
              </a:ext>
            </a:extLst>
          </p:cNvPr>
          <p:cNvSpPr txBox="1">
            <a:spLocks/>
          </p:cNvSpPr>
          <p:nvPr/>
        </p:nvSpPr>
        <p:spPr>
          <a:xfrm>
            <a:off x="628650" y="2571750"/>
            <a:ext cx="7886700" cy="400198"/>
          </a:xfrm>
          <a:prstGeom prst="rect">
            <a:avLst/>
          </a:prstGeom>
          <a:solidFill>
            <a:srgbClr val="E1EFD8"/>
          </a:solidFill>
          <a:ln>
            <a:noFill/>
          </a:ln>
        </p:spPr>
        <p:txBody>
          <a:bodyPr spcFirstLastPara="1" wrap="square" lIns="79125" tIns="39550" rIns="79125" bIns="395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3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buSzPts val="2800"/>
              <a:buFont typeface="MS PGothic"/>
              <a:buNone/>
            </a:pPr>
            <a:r>
              <a:rPr lang="ja-JP" altLang="en-US" sz="2000" dirty="0">
                <a:latin typeface="MS PGothic"/>
                <a:ea typeface="MS PGothic"/>
                <a:cs typeface="MS PGothic"/>
                <a:sym typeface="MS PGothic"/>
              </a:rPr>
              <a:t>解決したい課題</a:t>
            </a:r>
            <a:endParaRPr lang="ja-JP" altLang="en-US" sz="3200" dirty="0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B3A7BD49-1B71-07A9-7910-5720D6822EE1}"/>
              </a:ext>
            </a:extLst>
          </p:cNvPr>
          <p:cNvSpPr/>
          <p:nvPr/>
        </p:nvSpPr>
        <p:spPr>
          <a:xfrm>
            <a:off x="628651" y="762869"/>
            <a:ext cx="7886700" cy="153619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dirty="0">
                <a:latin typeface="+mn-ea"/>
              </a:rPr>
              <a:t>・</a:t>
            </a:r>
            <a:endParaRPr kumimoji="1" lang="en-US" altLang="ja-JP" dirty="0">
              <a:latin typeface="+mn-ea"/>
            </a:endParaRPr>
          </a:p>
          <a:p>
            <a:r>
              <a:rPr kumimoji="1" lang="ja-JP" altLang="en-US" dirty="0">
                <a:latin typeface="+mn-ea"/>
              </a:rPr>
              <a:t>・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0F96E20-0B1A-511A-0846-9125026145C4}"/>
              </a:ext>
            </a:extLst>
          </p:cNvPr>
          <p:cNvSpPr/>
          <p:nvPr/>
        </p:nvSpPr>
        <p:spPr>
          <a:xfrm>
            <a:off x="628650" y="3101468"/>
            <a:ext cx="7886700" cy="153619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dirty="0">
                <a:latin typeface="+mn-ea"/>
              </a:rPr>
              <a:t>・</a:t>
            </a:r>
            <a:endParaRPr kumimoji="1" lang="en-US" altLang="ja-JP" dirty="0">
              <a:latin typeface="+mn-ea"/>
            </a:endParaRPr>
          </a:p>
          <a:p>
            <a:r>
              <a:rPr kumimoji="1" lang="ja-JP" altLang="en-US" dirty="0">
                <a:latin typeface="+mn-ea"/>
              </a:rPr>
              <a:t>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A444137-F131-4BFC-B0CB-A75B21B323DA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9240f669-f077-4ccc-9b51-f4d7bb1f72fc"/>
    <ds:schemaRef ds:uri="ceeaadb8-670c-4bbc-bf54-732c07c9b9a6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D3357F0-F618-4D55-BC90-BAE78D6634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49A557C-249C-453F-99C4-8749CD2A5D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eeaadb8-670c-4bbc-bf54-732c07c9b9a6"/>
    <ds:schemaRef ds:uri="9240f669-f077-4ccc-9b51-f4d7bb1f72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画面に合わせる (16:9)</PresentationFormat>
  <Paragraphs>56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MS PGothic</vt:lpstr>
      <vt:lpstr>MS PGothic</vt:lpstr>
      <vt:lpstr>Arial</vt:lpstr>
      <vt:lpstr>Calibri</vt:lpstr>
      <vt:lpstr>Office テーマ</vt:lpstr>
      <vt:lpstr>PowerPoint プレゼンテーション</vt:lpstr>
      <vt:lpstr>PowerPoint プレゼンテーション</vt:lpstr>
      <vt:lpstr>自分の生活時間を確認して気づいたこと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5</cp:revision>
  <dcterms:modified xsi:type="dcterms:W3CDTF">2025-03-06T05:06:08Z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