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71" r:id="rId4"/>
  </p:sldMasterIdLst>
  <p:notesMasterIdLst>
    <p:notesMasterId r:id="rId8"/>
  </p:notesMasterIdLst>
  <p:sldIdLst>
    <p:sldId id="256" r:id="rId5"/>
    <p:sldId id="259" r:id="rId6"/>
    <p:sldId id="258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EA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20FFA7-B135-5BD1-A74F-16481B2A729B}" v="21" dt="2025-03-05T11:26:14.403"/>
    <p1510:client id="{EAC4003C-8BF2-4A6A-A7A2-6786F302DCFA}" v="7" dt="2025-03-05T11:26:48.5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3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256332f16c_1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g3256332f16c_1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>
          <a:extLst>
            <a:ext uri="{FF2B5EF4-FFF2-40B4-BE49-F238E27FC236}">
              <a16:creationId xmlns:a16="http://schemas.microsoft.com/office/drawing/2014/main" id="{878E3F5B-BCE9-BFF5-25B5-897F7001C3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256332f16c_1_75:notes">
            <a:extLst>
              <a:ext uri="{FF2B5EF4-FFF2-40B4-BE49-F238E27FC236}">
                <a16:creationId xmlns:a16="http://schemas.microsoft.com/office/drawing/2014/main" id="{A7A0790E-6D28-72DF-8F77-DC850F95985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g3256332f16c_1_75:notes">
            <a:extLst>
              <a:ext uri="{FF2B5EF4-FFF2-40B4-BE49-F238E27FC236}">
                <a16:creationId xmlns:a16="http://schemas.microsoft.com/office/drawing/2014/main" id="{DB48BC6D-10D9-0742-C564-2969F5A17FD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11022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256332f16c_1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g3256332f16c_1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Calibri"/>
              <a:buNone/>
              <a:defRPr sz="52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2940249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1pPr>
            <a:lvl2pPr marL="914400" lvl="1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5350074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1349574" y="-447080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1pPr>
            <a:lvl2pPr marL="914400" lvl="1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1pPr>
            <a:lvl2pPr marL="914400" lvl="1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Calibri"/>
              <a:buNone/>
              <a:defRPr sz="52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 sz="17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1pPr>
            <a:lvl2pPr marL="914400" lvl="1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1pPr>
            <a:lvl2pPr marL="914400" lvl="1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1pPr>
            <a:lvl2pPr marL="914400" lvl="1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1pPr>
            <a:lvl2pPr marL="914400" lvl="1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9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1"/>
          </p:nvPr>
        </p:nvSpPr>
        <p:spPr>
          <a:xfrm>
            <a:off x="3887391" y="740570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2pPr>
            <a:lvl3pPr marL="1371600" lvl="2" indent="-3619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3pPr>
            <a:lvl4pPr marL="1828800" lvl="3" indent="-3365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4pPr>
            <a:lvl5pPr marL="2286000" lvl="4" indent="-3365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5pPr>
            <a:lvl6pPr marL="2743200" lvl="5" indent="-3365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6pPr>
            <a:lvl7pPr marL="3200400" lvl="6" indent="-3365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7pPr>
            <a:lvl8pPr marL="3657600" lvl="7" indent="-3365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8pPr>
            <a:lvl9pPr marL="4114800" lvl="8" indent="-3365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3887391" y="740570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19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65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5"/>
          <p:cNvSpPr txBox="1"/>
          <p:nvPr/>
        </p:nvSpPr>
        <p:spPr>
          <a:xfrm>
            <a:off x="0" y="110589"/>
            <a:ext cx="3557178" cy="346249"/>
          </a:xfrm>
          <a:prstGeom prst="rect">
            <a:avLst/>
          </a:prstGeom>
          <a:solidFill>
            <a:srgbClr val="BBD6EE"/>
          </a:solidFill>
          <a:ln>
            <a:noFill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わたしの生活時間表【平日】</a:t>
            </a:r>
            <a:endParaRPr sz="21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3" name="Google Shape;129;p25">
            <a:extLst>
              <a:ext uri="{FF2B5EF4-FFF2-40B4-BE49-F238E27FC236}">
                <a16:creationId xmlns:a16="http://schemas.microsoft.com/office/drawing/2014/main" id="{CF2F3567-8B66-DC40-578B-CD0114454A58}"/>
              </a:ext>
            </a:extLst>
          </p:cNvPr>
          <p:cNvSpPr txBox="1"/>
          <p:nvPr/>
        </p:nvSpPr>
        <p:spPr>
          <a:xfrm>
            <a:off x="95869" y="1706128"/>
            <a:ext cx="363000" cy="1064757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す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い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み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ん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5" name="Google Shape;130;p25">
            <a:extLst>
              <a:ext uri="{FF2B5EF4-FFF2-40B4-BE49-F238E27FC236}">
                <a16:creationId xmlns:a16="http://schemas.microsoft.com/office/drawing/2014/main" id="{3BDFFED8-A26F-FFC1-CE37-90EF95D888E3}"/>
              </a:ext>
            </a:extLst>
          </p:cNvPr>
          <p:cNvSpPr txBox="1"/>
          <p:nvPr/>
        </p:nvSpPr>
        <p:spPr>
          <a:xfrm>
            <a:off x="484180" y="1706128"/>
            <a:ext cx="363000" cy="1064757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身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じ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た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く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12" name="Google Shape;131;p25">
            <a:extLst>
              <a:ext uri="{FF2B5EF4-FFF2-40B4-BE49-F238E27FC236}">
                <a16:creationId xmlns:a16="http://schemas.microsoft.com/office/drawing/2014/main" id="{C6D6CFA4-E7A6-9F5B-16E8-A0E9CF9B5BA6}"/>
              </a:ext>
            </a:extLst>
          </p:cNvPr>
          <p:cNvSpPr txBox="1"/>
          <p:nvPr/>
        </p:nvSpPr>
        <p:spPr>
          <a:xfrm>
            <a:off x="879314" y="1706128"/>
            <a:ext cx="363000" cy="57231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朝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食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14" name="Google Shape;132;p25">
            <a:extLst>
              <a:ext uri="{FF2B5EF4-FFF2-40B4-BE49-F238E27FC236}">
                <a16:creationId xmlns:a16="http://schemas.microsoft.com/office/drawing/2014/main" id="{1C9847A9-2E5A-A959-70E9-59315830F818}"/>
              </a:ext>
            </a:extLst>
          </p:cNvPr>
          <p:cNvSpPr txBox="1"/>
          <p:nvPr/>
        </p:nvSpPr>
        <p:spPr>
          <a:xfrm>
            <a:off x="1272726" y="1706902"/>
            <a:ext cx="363000" cy="57231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学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校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16" name="Google Shape;133;p25">
            <a:extLst>
              <a:ext uri="{FF2B5EF4-FFF2-40B4-BE49-F238E27FC236}">
                <a16:creationId xmlns:a16="http://schemas.microsoft.com/office/drawing/2014/main" id="{8D9C76C3-D933-58F2-0363-EDD3C6283307}"/>
              </a:ext>
            </a:extLst>
          </p:cNvPr>
          <p:cNvSpPr txBox="1"/>
          <p:nvPr/>
        </p:nvSpPr>
        <p:spPr>
          <a:xfrm>
            <a:off x="1277951" y="2314966"/>
            <a:ext cx="363000" cy="57231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下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校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18" name="Google Shape;134;p25">
            <a:extLst>
              <a:ext uri="{FF2B5EF4-FFF2-40B4-BE49-F238E27FC236}">
                <a16:creationId xmlns:a16="http://schemas.microsoft.com/office/drawing/2014/main" id="{8B1F9177-AAFA-7198-473B-A5CEEF1EB614}"/>
              </a:ext>
            </a:extLst>
          </p:cNvPr>
          <p:cNvSpPr txBox="1"/>
          <p:nvPr/>
        </p:nvSpPr>
        <p:spPr>
          <a:xfrm>
            <a:off x="1667860" y="1706128"/>
            <a:ext cx="363000" cy="155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自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由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・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お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や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つ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20" name="Google Shape;135;p25">
            <a:extLst>
              <a:ext uri="{FF2B5EF4-FFF2-40B4-BE49-F238E27FC236}">
                <a16:creationId xmlns:a16="http://schemas.microsoft.com/office/drawing/2014/main" id="{750DD050-E90F-A627-4D53-C58D10B87D41}"/>
              </a:ext>
            </a:extLst>
          </p:cNvPr>
          <p:cNvSpPr txBox="1"/>
          <p:nvPr/>
        </p:nvSpPr>
        <p:spPr>
          <a:xfrm>
            <a:off x="2057769" y="1711300"/>
            <a:ext cx="357776" cy="1310979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勉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強</a:t>
            </a:r>
            <a:endParaRPr lang="ja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</a:endParaRPr>
          </a:p>
          <a:p>
            <a:pPr algn="ctr">
              <a:defRPr/>
            </a:pPr>
            <a:r>
              <a:rPr lang="ja" altLang="en-US" sz="1600" dirty="0">
                <a:latin typeface="MS PGothic"/>
                <a:ea typeface="MS PGothic"/>
                <a:cs typeface="MS PGothic"/>
              </a:rPr>
              <a:t>・</a:t>
            </a:r>
            <a:endParaRPr lang="en-US" altLang="ja" sz="1600" dirty="0">
              <a:latin typeface="MS PGothic"/>
              <a:ea typeface="MS PGothic"/>
              <a:cs typeface="MS PGothic"/>
            </a:endParaRPr>
          </a:p>
          <a:p>
            <a:pPr algn="ctr">
              <a:defRPr/>
            </a:pPr>
            <a:r>
              <a:rPr lang="ja" altLang="en-US" sz="1600" dirty="0">
                <a:latin typeface="MS PGothic"/>
                <a:ea typeface="MS PGothic"/>
                <a:cs typeface="MS PGothic"/>
              </a:rPr>
              <a:t>宿</a:t>
            </a:r>
            <a:endParaRPr lang="en-US" altLang="ja" sz="1600" dirty="0">
              <a:latin typeface="MS PGothic"/>
              <a:ea typeface="MS PGothic"/>
              <a:cs typeface="MS PGothic"/>
            </a:endParaRPr>
          </a:p>
          <a:p>
            <a:pPr algn="ctr">
              <a:defRPr/>
            </a:pPr>
            <a:r>
              <a:rPr lang="ja" altLang="en-US" sz="1600" dirty="0">
                <a:latin typeface="MS PGothic"/>
                <a:ea typeface="MS PGothic"/>
                <a:cs typeface="MS PGothic"/>
              </a:rPr>
              <a:t>題</a:t>
            </a:r>
          </a:p>
        </p:txBody>
      </p:sp>
      <p:sp>
        <p:nvSpPr>
          <p:cNvPr id="22" name="Google Shape;136;p25">
            <a:extLst>
              <a:ext uri="{FF2B5EF4-FFF2-40B4-BE49-F238E27FC236}">
                <a16:creationId xmlns:a16="http://schemas.microsoft.com/office/drawing/2014/main" id="{63A421DF-3B16-6DE9-6C08-02581FA94B65}"/>
              </a:ext>
            </a:extLst>
          </p:cNvPr>
          <p:cNvSpPr txBox="1"/>
          <p:nvPr/>
        </p:nvSpPr>
        <p:spPr>
          <a:xfrm>
            <a:off x="2445126" y="1711300"/>
            <a:ext cx="363000" cy="1310979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風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呂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そ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う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じ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24" name="Google Shape;137;p25">
            <a:extLst>
              <a:ext uri="{FF2B5EF4-FFF2-40B4-BE49-F238E27FC236}">
                <a16:creationId xmlns:a16="http://schemas.microsoft.com/office/drawing/2014/main" id="{DEFF5F57-4458-1B0A-71E9-EE35225C3767}"/>
              </a:ext>
            </a:extLst>
          </p:cNvPr>
          <p:cNvSpPr txBox="1"/>
          <p:nvPr/>
        </p:nvSpPr>
        <p:spPr>
          <a:xfrm>
            <a:off x="2832483" y="1711300"/>
            <a:ext cx="363000" cy="1310979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夕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食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の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準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備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26" name="Google Shape;138;p25">
            <a:extLst>
              <a:ext uri="{FF2B5EF4-FFF2-40B4-BE49-F238E27FC236}">
                <a16:creationId xmlns:a16="http://schemas.microsoft.com/office/drawing/2014/main" id="{F22D0BAF-3891-480C-C751-671844EE7327}"/>
              </a:ext>
            </a:extLst>
          </p:cNvPr>
          <p:cNvSpPr txBox="1"/>
          <p:nvPr/>
        </p:nvSpPr>
        <p:spPr>
          <a:xfrm>
            <a:off x="3225065" y="1711300"/>
            <a:ext cx="363000" cy="57231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夕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食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28" name="Google Shape;139;p25">
            <a:extLst>
              <a:ext uri="{FF2B5EF4-FFF2-40B4-BE49-F238E27FC236}">
                <a16:creationId xmlns:a16="http://schemas.microsoft.com/office/drawing/2014/main" id="{1E7ACDD4-8649-DB7D-C798-EBEC44F47137}"/>
              </a:ext>
            </a:extLst>
          </p:cNvPr>
          <p:cNvSpPr txBox="1"/>
          <p:nvPr/>
        </p:nvSpPr>
        <p:spPr>
          <a:xfrm>
            <a:off x="3617647" y="1711300"/>
            <a:ext cx="363000" cy="818536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テ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レ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ビ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30" name="Google Shape;140;p25">
            <a:extLst>
              <a:ext uri="{FF2B5EF4-FFF2-40B4-BE49-F238E27FC236}">
                <a16:creationId xmlns:a16="http://schemas.microsoft.com/office/drawing/2014/main" id="{8F617F0C-4B39-B257-6093-DE351252A23D}"/>
              </a:ext>
            </a:extLst>
          </p:cNvPr>
          <p:cNvSpPr txBox="1"/>
          <p:nvPr/>
        </p:nvSpPr>
        <p:spPr>
          <a:xfrm>
            <a:off x="5193122" y="1711300"/>
            <a:ext cx="363000" cy="1310979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明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日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の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用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意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32" name="Google Shape;141;p25">
            <a:extLst>
              <a:ext uri="{FF2B5EF4-FFF2-40B4-BE49-F238E27FC236}">
                <a16:creationId xmlns:a16="http://schemas.microsoft.com/office/drawing/2014/main" id="{ADFADCCD-FCD6-F742-D44D-8E66FDCF0E55}"/>
              </a:ext>
            </a:extLst>
          </p:cNvPr>
          <p:cNvSpPr txBox="1"/>
          <p:nvPr/>
        </p:nvSpPr>
        <p:spPr>
          <a:xfrm>
            <a:off x="5585519" y="1711300"/>
            <a:ext cx="363000" cy="57231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入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浴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34" name="Google Shape;142;p25">
            <a:extLst>
              <a:ext uri="{FF2B5EF4-FFF2-40B4-BE49-F238E27FC236}">
                <a16:creationId xmlns:a16="http://schemas.microsoft.com/office/drawing/2014/main" id="{72ECFD49-3C23-2065-E49D-3AD01D737C88}"/>
              </a:ext>
            </a:extLst>
          </p:cNvPr>
          <p:cNvSpPr txBox="1"/>
          <p:nvPr/>
        </p:nvSpPr>
        <p:spPr>
          <a:xfrm>
            <a:off x="6378173" y="1711300"/>
            <a:ext cx="363000" cy="1064757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す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い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み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ん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36" name="Google Shape;143;p25">
            <a:extLst>
              <a:ext uri="{FF2B5EF4-FFF2-40B4-BE49-F238E27FC236}">
                <a16:creationId xmlns:a16="http://schemas.microsoft.com/office/drawing/2014/main" id="{C603746C-BA4E-1329-7C15-6B0064ABFB68}"/>
              </a:ext>
            </a:extLst>
          </p:cNvPr>
          <p:cNvSpPr txBox="1"/>
          <p:nvPr/>
        </p:nvSpPr>
        <p:spPr>
          <a:xfrm>
            <a:off x="5581047" y="3484105"/>
            <a:ext cx="363038" cy="1064757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US" sz="1600" dirty="0"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US" sz="1600" dirty="0"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38" name="Google Shape;131;p25">
            <a:extLst>
              <a:ext uri="{FF2B5EF4-FFF2-40B4-BE49-F238E27FC236}">
                <a16:creationId xmlns:a16="http://schemas.microsoft.com/office/drawing/2014/main" id="{0C98B917-023D-0D99-2477-7B35E065C740}"/>
              </a:ext>
            </a:extLst>
          </p:cNvPr>
          <p:cNvSpPr txBox="1"/>
          <p:nvPr/>
        </p:nvSpPr>
        <p:spPr>
          <a:xfrm>
            <a:off x="878349" y="2314192"/>
            <a:ext cx="363000" cy="57231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登</a:t>
            </a:r>
            <a:endParaRPr kumimoji="0" lang="en-US" altLang="ja-JP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校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40" name="Google Shape;143;p25">
            <a:extLst>
              <a:ext uri="{FF2B5EF4-FFF2-40B4-BE49-F238E27FC236}">
                <a16:creationId xmlns:a16="http://schemas.microsoft.com/office/drawing/2014/main" id="{A92D2BF8-6F9E-CF96-2898-CDD375B06152}"/>
              </a:ext>
            </a:extLst>
          </p:cNvPr>
          <p:cNvSpPr txBox="1"/>
          <p:nvPr/>
        </p:nvSpPr>
        <p:spPr>
          <a:xfrm>
            <a:off x="5981827" y="1711300"/>
            <a:ext cx="363038" cy="155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ja-JP" altLang="en-US" sz="1600" dirty="0">
                <a:latin typeface="MS PGothic"/>
                <a:ea typeface="MS PGothic"/>
                <a:cs typeface="MS PGothic"/>
                <a:sym typeface="MS PGothic"/>
              </a:rPr>
              <a:t>ペットの世話</a:t>
            </a:r>
            <a:endParaRPr lang="en-US" sz="1600" dirty="0"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42" name="Google Shape;143;p25">
            <a:extLst>
              <a:ext uri="{FF2B5EF4-FFF2-40B4-BE49-F238E27FC236}">
                <a16:creationId xmlns:a16="http://schemas.microsoft.com/office/drawing/2014/main" id="{AF567599-80B9-B1CD-41C2-474EC2C0CFB8}"/>
              </a:ext>
            </a:extLst>
          </p:cNvPr>
          <p:cNvSpPr txBox="1"/>
          <p:nvPr/>
        </p:nvSpPr>
        <p:spPr>
          <a:xfrm>
            <a:off x="6365275" y="3484105"/>
            <a:ext cx="363038" cy="1064757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US" sz="1600" dirty="0"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US" sz="1600" dirty="0"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44" name="Google Shape;143;p25">
            <a:extLst>
              <a:ext uri="{FF2B5EF4-FFF2-40B4-BE49-F238E27FC236}">
                <a16:creationId xmlns:a16="http://schemas.microsoft.com/office/drawing/2014/main" id="{88CBE932-8004-A17B-97F0-0A9F06B69526}"/>
              </a:ext>
            </a:extLst>
          </p:cNvPr>
          <p:cNvSpPr txBox="1"/>
          <p:nvPr/>
        </p:nvSpPr>
        <p:spPr>
          <a:xfrm>
            <a:off x="5973161" y="3483610"/>
            <a:ext cx="363038" cy="1064757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US" sz="1600" dirty="0"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BDFD5B0-85F1-5E37-5A17-276CFAE36615}"/>
              </a:ext>
            </a:extLst>
          </p:cNvPr>
          <p:cNvGrpSpPr/>
          <p:nvPr/>
        </p:nvGrpSpPr>
        <p:grpSpPr>
          <a:xfrm>
            <a:off x="-4537" y="4302146"/>
            <a:ext cx="7330187" cy="818536"/>
            <a:chOff x="-4537" y="4302146"/>
            <a:chExt cx="7330187" cy="818536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076373A4-4C23-DA6B-0B7B-496F3D778EAD}"/>
                </a:ext>
              </a:extLst>
            </p:cNvPr>
            <p:cNvSpPr/>
            <p:nvPr/>
          </p:nvSpPr>
          <p:spPr>
            <a:xfrm>
              <a:off x="4317916" y="4706189"/>
              <a:ext cx="489076" cy="217138"/>
            </a:xfrm>
            <a:prstGeom prst="rect">
              <a:avLst/>
            </a:prstGeom>
            <a:solidFill>
              <a:srgbClr val="D9EAD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45E94A86-357E-E044-D945-A80D2276A348}"/>
                </a:ext>
              </a:extLst>
            </p:cNvPr>
            <p:cNvSpPr/>
            <p:nvPr/>
          </p:nvSpPr>
          <p:spPr>
            <a:xfrm>
              <a:off x="288851" y="4876584"/>
              <a:ext cx="489076" cy="217138"/>
            </a:xfrm>
            <a:prstGeom prst="rect">
              <a:avLst/>
            </a:prstGeom>
            <a:solidFill>
              <a:srgbClr val="D9EAD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Google Shape;152;p25">
              <a:extLst>
                <a:ext uri="{FF2B5EF4-FFF2-40B4-BE49-F238E27FC236}">
                  <a16:creationId xmlns:a16="http://schemas.microsoft.com/office/drawing/2014/main" id="{F69C2CB3-C53C-5891-D7EF-75348796F525}"/>
                </a:ext>
              </a:extLst>
            </p:cNvPr>
            <p:cNvSpPr txBox="1"/>
            <p:nvPr/>
          </p:nvSpPr>
          <p:spPr>
            <a:xfrm>
              <a:off x="-4537" y="4302146"/>
              <a:ext cx="7330187" cy="8185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9125" tIns="39550" rIns="79125" bIns="3955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【手順】</a:t>
              </a:r>
              <a:endParaRPr sz="1200" dirty="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１．カードを動かし</a:t>
              </a:r>
              <a:r>
                <a:rPr lang="ja-JP" altLang="en-US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たり大きさを変えたりし</a:t>
              </a: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て生活時間表を作る。</a:t>
              </a:r>
              <a:endParaRPr sz="1200" b="1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２．</a:t>
              </a:r>
              <a:r>
                <a:rPr lang="ja-JP" altLang="en-US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家族の一員としてもっと増やしたほうが良いと考えた時間を</a:t>
              </a: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「緑色」にする。</a:t>
              </a:r>
              <a:endParaRPr sz="1200" b="1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３．「緑色」の部分を増やすために、他の時間で工夫できることが</a:t>
              </a:r>
              <a:r>
                <a:rPr lang="ja-JP" altLang="en-US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あるか</a:t>
              </a: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を考え、吹き出しに記入する。</a:t>
              </a:r>
              <a:endParaRPr sz="1200" b="1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AC0E2EA-A58E-AA0D-3423-58363EB8E83E}"/>
              </a:ext>
            </a:extLst>
          </p:cNvPr>
          <p:cNvGrpSpPr/>
          <p:nvPr/>
        </p:nvGrpSpPr>
        <p:grpSpPr>
          <a:xfrm>
            <a:off x="6190229" y="170986"/>
            <a:ext cx="2953771" cy="751639"/>
            <a:chOff x="4977469" y="3449444"/>
            <a:chExt cx="2953771" cy="751639"/>
          </a:xfrm>
        </p:grpSpPr>
        <p:sp>
          <p:nvSpPr>
            <p:cNvPr id="15" name="吹き出し: 角を丸めた四角形 14">
              <a:extLst>
                <a:ext uri="{FF2B5EF4-FFF2-40B4-BE49-F238E27FC236}">
                  <a16:creationId xmlns:a16="http://schemas.microsoft.com/office/drawing/2014/main" id="{9CB05621-8458-27A5-1712-37E981BF5184}"/>
                </a:ext>
              </a:extLst>
            </p:cNvPr>
            <p:cNvSpPr/>
            <p:nvPr/>
          </p:nvSpPr>
          <p:spPr>
            <a:xfrm>
              <a:off x="5035950" y="3449444"/>
              <a:ext cx="2777694" cy="751639"/>
            </a:xfrm>
            <a:prstGeom prst="wedgeRoundRectCallout">
              <a:avLst>
                <a:gd name="adj1" fmla="val -35285"/>
                <a:gd name="adj2" fmla="val 83270"/>
                <a:gd name="adj3" fmla="val 16667"/>
              </a:avLst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Google Shape;150;p25">
              <a:extLst>
                <a:ext uri="{FF2B5EF4-FFF2-40B4-BE49-F238E27FC236}">
                  <a16:creationId xmlns:a16="http://schemas.microsoft.com/office/drawing/2014/main" id="{8D43D46D-037C-E191-4E74-EA7C48D14701}"/>
                </a:ext>
              </a:extLst>
            </p:cNvPr>
            <p:cNvSpPr txBox="1"/>
            <p:nvPr/>
          </p:nvSpPr>
          <p:spPr>
            <a:xfrm>
              <a:off x="4977469" y="3451740"/>
              <a:ext cx="2953771" cy="2491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9125" tIns="39550" rIns="79125" bIns="3955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-JP" altLang="en-US" sz="110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「家族の一員としての時間」を増やす</a:t>
              </a:r>
              <a:r>
                <a:rPr lang="ja" sz="110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工夫</a:t>
              </a:r>
              <a:endParaRPr sz="11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  <p:sp>
          <p:nvSpPr>
            <p:cNvPr id="19" name="Google Shape;151;p25">
              <a:extLst>
                <a:ext uri="{FF2B5EF4-FFF2-40B4-BE49-F238E27FC236}">
                  <a16:creationId xmlns:a16="http://schemas.microsoft.com/office/drawing/2014/main" id="{C6E238DA-F23B-4C70-5025-BE9B78AF3E58}"/>
                </a:ext>
              </a:extLst>
            </p:cNvPr>
            <p:cNvSpPr txBox="1"/>
            <p:nvPr/>
          </p:nvSpPr>
          <p:spPr>
            <a:xfrm>
              <a:off x="5098829" y="3700890"/>
              <a:ext cx="2677465" cy="4492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79125" tIns="39550" rIns="79125" bIns="3955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10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〇〇〇</a:t>
              </a:r>
              <a:endParaRPr lang="en-US" altLang="ja" sz="11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</p:grpSp>
      <p:sp>
        <p:nvSpPr>
          <p:cNvPr id="4" name="Google Shape;139;p25">
            <a:extLst>
              <a:ext uri="{FF2B5EF4-FFF2-40B4-BE49-F238E27FC236}">
                <a16:creationId xmlns:a16="http://schemas.microsoft.com/office/drawing/2014/main" id="{AF66C4DF-B163-29B1-59DE-50D9C427F6CD}"/>
              </a:ext>
            </a:extLst>
          </p:cNvPr>
          <p:cNvSpPr txBox="1"/>
          <p:nvPr/>
        </p:nvSpPr>
        <p:spPr>
          <a:xfrm>
            <a:off x="4010229" y="1711300"/>
            <a:ext cx="363000" cy="57231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自由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6" name="Google Shape;139;p25">
            <a:extLst>
              <a:ext uri="{FF2B5EF4-FFF2-40B4-BE49-F238E27FC236}">
                <a16:creationId xmlns:a16="http://schemas.microsoft.com/office/drawing/2014/main" id="{1C1DFCD0-3711-D256-740C-88F4A1309BCC}"/>
              </a:ext>
            </a:extLst>
          </p:cNvPr>
          <p:cNvSpPr txBox="1"/>
          <p:nvPr/>
        </p:nvSpPr>
        <p:spPr>
          <a:xfrm>
            <a:off x="4399905" y="1711300"/>
            <a:ext cx="363000" cy="155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ゲ</a:t>
            </a:r>
            <a:endParaRPr lang="en-US" altLang="ja-JP" sz="1600" dirty="0"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ja-JP" altLang="en-US" sz="1600" dirty="0">
                <a:latin typeface="MS PGothic"/>
                <a:ea typeface="MS PGothic"/>
                <a:cs typeface="MS PGothic"/>
                <a:sym typeface="MS PGothic"/>
              </a:rPr>
              <a:t>｜</a:t>
            </a:r>
            <a:endParaRPr lang="en-US" altLang="ja-JP" sz="1600" dirty="0"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ム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機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遊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び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8" name="Google Shape;139;p25">
            <a:extLst>
              <a:ext uri="{FF2B5EF4-FFF2-40B4-BE49-F238E27FC236}">
                <a16:creationId xmlns:a16="http://schemas.microsoft.com/office/drawing/2014/main" id="{500684FC-8B99-173D-ACCC-CF81ADDE1CC4}"/>
              </a:ext>
            </a:extLst>
          </p:cNvPr>
          <p:cNvSpPr txBox="1"/>
          <p:nvPr/>
        </p:nvSpPr>
        <p:spPr>
          <a:xfrm>
            <a:off x="4794419" y="1711300"/>
            <a:ext cx="363000" cy="2049642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洗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濯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も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の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を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た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た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む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8">
          <a:extLst>
            <a:ext uri="{FF2B5EF4-FFF2-40B4-BE49-F238E27FC236}">
              <a16:creationId xmlns:a16="http://schemas.microsoft.com/office/drawing/2014/main" id="{A412A28F-5873-2DEA-4351-5F2E6B8DFF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6"/>
          <p:cNvSpPr txBox="1"/>
          <p:nvPr/>
        </p:nvSpPr>
        <p:spPr>
          <a:xfrm>
            <a:off x="0" y="110589"/>
            <a:ext cx="3557178" cy="346249"/>
          </a:xfrm>
          <a:prstGeom prst="rect">
            <a:avLst/>
          </a:prstGeom>
          <a:solidFill>
            <a:srgbClr val="FFB9C0"/>
          </a:solidFill>
          <a:ln>
            <a:noFill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わたしの生活時間表【休日】</a:t>
            </a:r>
            <a:endParaRPr sz="21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5" name="Google Shape;129;p25">
            <a:extLst>
              <a:ext uri="{FF2B5EF4-FFF2-40B4-BE49-F238E27FC236}">
                <a16:creationId xmlns:a16="http://schemas.microsoft.com/office/drawing/2014/main" id="{5FFA0CDF-C0F5-B3CC-1A72-C3824D3FE54C}"/>
              </a:ext>
            </a:extLst>
          </p:cNvPr>
          <p:cNvSpPr txBox="1"/>
          <p:nvPr/>
        </p:nvSpPr>
        <p:spPr>
          <a:xfrm>
            <a:off x="95869" y="1706128"/>
            <a:ext cx="363000" cy="1064757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す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い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み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ん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11" name="Google Shape;130;p25">
            <a:extLst>
              <a:ext uri="{FF2B5EF4-FFF2-40B4-BE49-F238E27FC236}">
                <a16:creationId xmlns:a16="http://schemas.microsoft.com/office/drawing/2014/main" id="{167760BA-825D-EDAA-43E3-1FB56099D213}"/>
              </a:ext>
            </a:extLst>
          </p:cNvPr>
          <p:cNvSpPr txBox="1"/>
          <p:nvPr/>
        </p:nvSpPr>
        <p:spPr>
          <a:xfrm>
            <a:off x="484180" y="1706128"/>
            <a:ext cx="363000" cy="1064757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身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じ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た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く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12" name="Google Shape;131;p25">
            <a:extLst>
              <a:ext uri="{FF2B5EF4-FFF2-40B4-BE49-F238E27FC236}">
                <a16:creationId xmlns:a16="http://schemas.microsoft.com/office/drawing/2014/main" id="{5326FC48-8E1D-08AD-5B78-88708D596AC2}"/>
              </a:ext>
            </a:extLst>
          </p:cNvPr>
          <p:cNvSpPr txBox="1"/>
          <p:nvPr/>
        </p:nvSpPr>
        <p:spPr>
          <a:xfrm>
            <a:off x="879314" y="1706128"/>
            <a:ext cx="363000" cy="57231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朝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食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15" name="Google Shape;134;p25">
            <a:extLst>
              <a:ext uri="{FF2B5EF4-FFF2-40B4-BE49-F238E27FC236}">
                <a16:creationId xmlns:a16="http://schemas.microsoft.com/office/drawing/2014/main" id="{EA8010A9-DA8B-CA17-71C1-61F23C9B0BC3}"/>
              </a:ext>
            </a:extLst>
          </p:cNvPr>
          <p:cNvSpPr txBox="1"/>
          <p:nvPr/>
        </p:nvSpPr>
        <p:spPr>
          <a:xfrm>
            <a:off x="1667860" y="1706128"/>
            <a:ext cx="363000" cy="155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自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由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・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お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や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つ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17" name="Google Shape;136;p25">
            <a:extLst>
              <a:ext uri="{FF2B5EF4-FFF2-40B4-BE49-F238E27FC236}">
                <a16:creationId xmlns:a16="http://schemas.microsoft.com/office/drawing/2014/main" id="{B15A0115-2AF9-81E5-03E2-C72F963818DE}"/>
              </a:ext>
            </a:extLst>
          </p:cNvPr>
          <p:cNvSpPr txBox="1"/>
          <p:nvPr/>
        </p:nvSpPr>
        <p:spPr>
          <a:xfrm>
            <a:off x="2445126" y="1706128"/>
            <a:ext cx="363000" cy="1310979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風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呂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そ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う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じ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18" name="Google Shape;137;p25">
            <a:extLst>
              <a:ext uri="{FF2B5EF4-FFF2-40B4-BE49-F238E27FC236}">
                <a16:creationId xmlns:a16="http://schemas.microsoft.com/office/drawing/2014/main" id="{25DC781A-BA91-6D4A-67DF-EA769152F932}"/>
              </a:ext>
            </a:extLst>
          </p:cNvPr>
          <p:cNvSpPr txBox="1"/>
          <p:nvPr/>
        </p:nvSpPr>
        <p:spPr>
          <a:xfrm>
            <a:off x="2832483" y="1706128"/>
            <a:ext cx="363000" cy="1310979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夕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食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の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準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備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19" name="Google Shape;138;p25">
            <a:extLst>
              <a:ext uri="{FF2B5EF4-FFF2-40B4-BE49-F238E27FC236}">
                <a16:creationId xmlns:a16="http://schemas.microsoft.com/office/drawing/2014/main" id="{EA399730-8E21-C2BC-B143-865A17BB867A}"/>
              </a:ext>
            </a:extLst>
          </p:cNvPr>
          <p:cNvSpPr txBox="1"/>
          <p:nvPr/>
        </p:nvSpPr>
        <p:spPr>
          <a:xfrm>
            <a:off x="3225065" y="1706128"/>
            <a:ext cx="363000" cy="57231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夕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食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2" name="Google Shape;131;p25">
            <a:extLst>
              <a:ext uri="{FF2B5EF4-FFF2-40B4-BE49-F238E27FC236}">
                <a16:creationId xmlns:a16="http://schemas.microsoft.com/office/drawing/2014/main" id="{F5D9827C-AE4D-C6A7-A789-D09AFC47790A}"/>
              </a:ext>
            </a:extLst>
          </p:cNvPr>
          <p:cNvSpPr txBox="1"/>
          <p:nvPr/>
        </p:nvSpPr>
        <p:spPr>
          <a:xfrm>
            <a:off x="1273073" y="1706128"/>
            <a:ext cx="363000" cy="57231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昼</a:t>
            </a:r>
            <a:r>
              <a:rPr kumimoji="0" lang="ja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食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AD48C0E-9860-EB03-0A4B-46427DA5F4BC}"/>
              </a:ext>
            </a:extLst>
          </p:cNvPr>
          <p:cNvGrpSpPr/>
          <p:nvPr/>
        </p:nvGrpSpPr>
        <p:grpSpPr>
          <a:xfrm>
            <a:off x="-4537" y="4302146"/>
            <a:ext cx="7330187" cy="818536"/>
            <a:chOff x="-4537" y="4302146"/>
            <a:chExt cx="7330187" cy="818536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2D312864-150B-2845-980C-E6E0E3B8D205}"/>
                </a:ext>
              </a:extLst>
            </p:cNvPr>
            <p:cNvSpPr/>
            <p:nvPr/>
          </p:nvSpPr>
          <p:spPr>
            <a:xfrm>
              <a:off x="4317916" y="4706189"/>
              <a:ext cx="489076" cy="217138"/>
            </a:xfrm>
            <a:prstGeom prst="rect">
              <a:avLst/>
            </a:prstGeom>
            <a:solidFill>
              <a:srgbClr val="D9EAD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E4B2E37D-8A36-45E7-13FC-1449AF616DBA}"/>
                </a:ext>
              </a:extLst>
            </p:cNvPr>
            <p:cNvSpPr/>
            <p:nvPr/>
          </p:nvSpPr>
          <p:spPr>
            <a:xfrm>
              <a:off x="288851" y="4876584"/>
              <a:ext cx="489076" cy="217138"/>
            </a:xfrm>
            <a:prstGeom prst="rect">
              <a:avLst/>
            </a:prstGeom>
            <a:solidFill>
              <a:srgbClr val="D9EAD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Google Shape;152;p25">
              <a:extLst>
                <a:ext uri="{FF2B5EF4-FFF2-40B4-BE49-F238E27FC236}">
                  <a16:creationId xmlns:a16="http://schemas.microsoft.com/office/drawing/2014/main" id="{8279F7D3-3161-2E6B-EF86-FF452E0882D0}"/>
                </a:ext>
              </a:extLst>
            </p:cNvPr>
            <p:cNvSpPr txBox="1"/>
            <p:nvPr/>
          </p:nvSpPr>
          <p:spPr>
            <a:xfrm>
              <a:off x="-4537" y="4302146"/>
              <a:ext cx="7330187" cy="8185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9125" tIns="39550" rIns="79125" bIns="3955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【手順】</a:t>
              </a:r>
              <a:endParaRPr sz="1200" dirty="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１．カードを動かし</a:t>
              </a:r>
              <a:r>
                <a:rPr lang="ja-JP" altLang="en-US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たり大きさを変えたりし</a:t>
              </a: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て生活時間表を作る。</a:t>
              </a:r>
              <a:endParaRPr sz="1200" b="1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２．</a:t>
              </a:r>
              <a:r>
                <a:rPr lang="ja-JP" altLang="en-US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家族の一員としてもっと増やしたほうが良いと考えた時間を</a:t>
              </a: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「緑色」にする。</a:t>
              </a:r>
              <a:endParaRPr sz="1200" b="1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３．「緑色」の部分を増やすために、他の時間で工夫できることが</a:t>
              </a:r>
              <a:r>
                <a:rPr lang="ja-JP" altLang="en-US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あるか</a:t>
              </a: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を考え、吹き出しに記入する。</a:t>
              </a:r>
              <a:endParaRPr sz="1200" b="1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29CF66A-ADC6-6D1E-F8E3-407CD9DDD2D2}"/>
              </a:ext>
            </a:extLst>
          </p:cNvPr>
          <p:cNvGrpSpPr/>
          <p:nvPr/>
        </p:nvGrpSpPr>
        <p:grpSpPr>
          <a:xfrm>
            <a:off x="6190229" y="170986"/>
            <a:ext cx="2953771" cy="751639"/>
            <a:chOff x="4977469" y="3449444"/>
            <a:chExt cx="2953771" cy="751639"/>
          </a:xfrm>
        </p:grpSpPr>
        <p:sp>
          <p:nvSpPr>
            <p:cNvPr id="25" name="吹き出し: 角を丸めた四角形 24">
              <a:extLst>
                <a:ext uri="{FF2B5EF4-FFF2-40B4-BE49-F238E27FC236}">
                  <a16:creationId xmlns:a16="http://schemas.microsoft.com/office/drawing/2014/main" id="{9E2A34C0-031E-FCD7-5224-8C0553997624}"/>
                </a:ext>
              </a:extLst>
            </p:cNvPr>
            <p:cNvSpPr/>
            <p:nvPr/>
          </p:nvSpPr>
          <p:spPr>
            <a:xfrm>
              <a:off x="5035950" y="3449444"/>
              <a:ext cx="2777694" cy="751639"/>
            </a:xfrm>
            <a:prstGeom prst="wedgeRoundRectCallout">
              <a:avLst>
                <a:gd name="adj1" fmla="val -35285"/>
                <a:gd name="adj2" fmla="val 83270"/>
                <a:gd name="adj3" fmla="val 16667"/>
              </a:avLst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Google Shape;150;p25">
              <a:extLst>
                <a:ext uri="{FF2B5EF4-FFF2-40B4-BE49-F238E27FC236}">
                  <a16:creationId xmlns:a16="http://schemas.microsoft.com/office/drawing/2014/main" id="{D242C2DE-EBA5-363E-2BCD-92B1233AF43D}"/>
                </a:ext>
              </a:extLst>
            </p:cNvPr>
            <p:cNvSpPr txBox="1"/>
            <p:nvPr/>
          </p:nvSpPr>
          <p:spPr>
            <a:xfrm>
              <a:off x="4977469" y="3451740"/>
              <a:ext cx="2953771" cy="2491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9125" tIns="39550" rIns="79125" bIns="3955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-JP" altLang="en-US" sz="110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「家族の一員としての時間」を増やす</a:t>
              </a:r>
              <a:r>
                <a:rPr lang="ja" sz="110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工夫</a:t>
              </a:r>
              <a:endParaRPr sz="11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  <p:sp>
          <p:nvSpPr>
            <p:cNvPr id="30" name="Google Shape;151;p25">
              <a:extLst>
                <a:ext uri="{FF2B5EF4-FFF2-40B4-BE49-F238E27FC236}">
                  <a16:creationId xmlns:a16="http://schemas.microsoft.com/office/drawing/2014/main" id="{62A02167-BA06-B50C-4510-B5E7DCCF54B2}"/>
                </a:ext>
              </a:extLst>
            </p:cNvPr>
            <p:cNvSpPr txBox="1"/>
            <p:nvPr/>
          </p:nvSpPr>
          <p:spPr>
            <a:xfrm>
              <a:off x="5098829" y="3700890"/>
              <a:ext cx="2677465" cy="4492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79125" tIns="39550" rIns="79125" bIns="3955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10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〇〇〇</a:t>
              </a:r>
              <a:endParaRPr lang="en-US" altLang="ja" sz="11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</p:grpSp>
      <p:sp>
        <p:nvSpPr>
          <p:cNvPr id="8" name="Google Shape;139;p25">
            <a:extLst>
              <a:ext uri="{FF2B5EF4-FFF2-40B4-BE49-F238E27FC236}">
                <a16:creationId xmlns:a16="http://schemas.microsoft.com/office/drawing/2014/main" id="{F4F3B416-3EF1-80E5-D96D-A6A9BC9682A5}"/>
              </a:ext>
            </a:extLst>
          </p:cNvPr>
          <p:cNvSpPr txBox="1"/>
          <p:nvPr/>
        </p:nvSpPr>
        <p:spPr>
          <a:xfrm>
            <a:off x="3617647" y="1706128"/>
            <a:ext cx="363000" cy="818536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テ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レ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ビ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164" name="Google Shape;139;p25">
            <a:extLst>
              <a:ext uri="{FF2B5EF4-FFF2-40B4-BE49-F238E27FC236}">
                <a16:creationId xmlns:a16="http://schemas.microsoft.com/office/drawing/2014/main" id="{3C7A33F9-7479-0D68-0608-13EC4E98FBE0}"/>
              </a:ext>
            </a:extLst>
          </p:cNvPr>
          <p:cNvSpPr txBox="1"/>
          <p:nvPr/>
        </p:nvSpPr>
        <p:spPr>
          <a:xfrm>
            <a:off x="4010229" y="1706128"/>
            <a:ext cx="363000" cy="57231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自由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20" name="Google Shape;140;p25">
            <a:extLst>
              <a:ext uri="{FF2B5EF4-FFF2-40B4-BE49-F238E27FC236}">
                <a16:creationId xmlns:a16="http://schemas.microsoft.com/office/drawing/2014/main" id="{B04DAB72-2012-C093-B266-94550B0872DA}"/>
              </a:ext>
            </a:extLst>
          </p:cNvPr>
          <p:cNvSpPr txBox="1"/>
          <p:nvPr/>
        </p:nvSpPr>
        <p:spPr>
          <a:xfrm>
            <a:off x="5193122" y="1706128"/>
            <a:ext cx="363000" cy="1310979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明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日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の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用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意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21" name="Google Shape;141;p25">
            <a:extLst>
              <a:ext uri="{FF2B5EF4-FFF2-40B4-BE49-F238E27FC236}">
                <a16:creationId xmlns:a16="http://schemas.microsoft.com/office/drawing/2014/main" id="{19430292-64AD-15F4-92B8-ACC30296FB5E}"/>
              </a:ext>
            </a:extLst>
          </p:cNvPr>
          <p:cNvSpPr txBox="1"/>
          <p:nvPr/>
        </p:nvSpPr>
        <p:spPr>
          <a:xfrm>
            <a:off x="5585519" y="1706128"/>
            <a:ext cx="363000" cy="57231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入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浴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22" name="Google Shape;142;p25">
            <a:extLst>
              <a:ext uri="{FF2B5EF4-FFF2-40B4-BE49-F238E27FC236}">
                <a16:creationId xmlns:a16="http://schemas.microsoft.com/office/drawing/2014/main" id="{B75F49CB-A55C-CABA-7823-1D4235FD9B1B}"/>
              </a:ext>
            </a:extLst>
          </p:cNvPr>
          <p:cNvSpPr txBox="1"/>
          <p:nvPr/>
        </p:nvSpPr>
        <p:spPr>
          <a:xfrm>
            <a:off x="6365313" y="1706128"/>
            <a:ext cx="363000" cy="1064757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す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い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み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ん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23" name="Google Shape;143;p25">
            <a:extLst>
              <a:ext uri="{FF2B5EF4-FFF2-40B4-BE49-F238E27FC236}">
                <a16:creationId xmlns:a16="http://schemas.microsoft.com/office/drawing/2014/main" id="{5AE647B7-7705-E241-080D-B76DC8BC20D6}"/>
              </a:ext>
            </a:extLst>
          </p:cNvPr>
          <p:cNvSpPr txBox="1"/>
          <p:nvPr/>
        </p:nvSpPr>
        <p:spPr>
          <a:xfrm>
            <a:off x="5581047" y="3484105"/>
            <a:ext cx="363038" cy="1064757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US" sz="1600" dirty="0"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US" sz="1600" dirty="0"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24" name="Google Shape;143;p25">
            <a:extLst>
              <a:ext uri="{FF2B5EF4-FFF2-40B4-BE49-F238E27FC236}">
                <a16:creationId xmlns:a16="http://schemas.microsoft.com/office/drawing/2014/main" id="{6E6FFE73-D300-D82D-756C-CBAC204222F9}"/>
              </a:ext>
            </a:extLst>
          </p:cNvPr>
          <p:cNvSpPr txBox="1"/>
          <p:nvPr/>
        </p:nvSpPr>
        <p:spPr>
          <a:xfrm>
            <a:off x="5972916" y="1706128"/>
            <a:ext cx="363038" cy="155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ja-JP" altLang="en-US" sz="1600" dirty="0">
                <a:latin typeface="MS PGothic"/>
                <a:ea typeface="MS PGothic"/>
                <a:cs typeface="MS PGothic"/>
                <a:sym typeface="MS PGothic"/>
              </a:rPr>
              <a:t>ペットの世話</a:t>
            </a:r>
            <a:endParaRPr lang="en-US" sz="1600" dirty="0"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26" name="Google Shape;143;p25">
            <a:extLst>
              <a:ext uri="{FF2B5EF4-FFF2-40B4-BE49-F238E27FC236}">
                <a16:creationId xmlns:a16="http://schemas.microsoft.com/office/drawing/2014/main" id="{31DBACB5-0F7E-8C46-7C92-E4860E6571F6}"/>
              </a:ext>
            </a:extLst>
          </p:cNvPr>
          <p:cNvSpPr txBox="1"/>
          <p:nvPr/>
        </p:nvSpPr>
        <p:spPr>
          <a:xfrm>
            <a:off x="6365275" y="3484105"/>
            <a:ext cx="363038" cy="1064757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US" sz="1600" dirty="0"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US" sz="1600" dirty="0"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27" name="Google Shape;143;p25">
            <a:extLst>
              <a:ext uri="{FF2B5EF4-FFF2-40B4-BE49-F238E27FC236}">
                <a16:creationId xmlns:a16="http://schemas.microsoft.com/office/drawing/2014/main" id="{694F0B42-7595-2187-57E2-A0D9CDF25921}"/>
              </a:ext>
            </a:extLst>
          </p:cNvPr>
          <p:cNvSpPr txBox="1"/>
          <p:nvPr/>
        </p:nvSpPr>
        <p:spPr>
          <a:xfrm>
            <a:off x="5973161" y="3483610"/>
            <a:ext cx="363038" cy="1064757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US" sz="1600" dirty="0"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28" name="Google Shape;139;p25">
            <a:extLst>
              <a:ext uri="{FF2B5EF4-FFF2-40B4-BE49-F238E27FC236}">
                <a16:creationId xmlns:a16="http://schemas.microsoft.com/office/drawing/2014/main" id="{F2E599CA-AB29-3E53-0323-E10269BBF44C}"/>
              </a:ext>
            </a:extLst>
          </p:cNvPr>
          <p:cNvSpPr txBox="1"/>
          <p:nvPr/>
        </p:nvSpPr>
        <p:spPr>
          <a:xfrm>
            <a:off x="4399905" y="1706128"/>
            <a:ext cx="363000" cy="1557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ゲ</a:t>
            </a:r>
            <a:endParaRPr lang="en-US" altLang="ja-JP" sz="1600" dirty="0"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ja-JP" altLang="en-US" sz="1600" dirty="0">
                <a:latin typeface="MS PGothic"/>
                <a:ea typeface="MS PGothic"/>
                <a:cs typeface="MS PGothic"/>
                <a:sym typeface="MS PGothic"/>
              </a:rPr>
              <a:t>｜</a:t>
            </a:r>
            <a:endParaRPr lang="en-US" altLang="ja-JP" sz="1600" dirty="0"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ム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機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遊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び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167" name="Google Shape;139;p25">
            <a:extLst>
              <a:ext uri="{FF2B5EF4-FFF2-40B4-BE49-F238E27FC236}">
                <a16:creationId xmlns:a16="http://schemas.microsoft.com/office/drawing/2014/main" id="{F2CA049B-ADFD-DB51-ACE6-ABFFF3B1B1F0}"/>
              </a:ext>
            </a:extLst>
          </p:cNvPr>
          <p:cNvSpPr txBox="1"/>
          <p:nvPr/>
        </p:nvSpPr>
        <p:spPr>
          <a:xfrm>
            <a:off x="4794419" y="1706128"/>
            <a:ext cx="363000" cy="2049642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洗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濯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も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の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を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た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た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む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sp>
        <p:nvSpPr>
          <p:cNvPr id="9" name="Google Shape;135;p25">
            <a:extLst>
              <a:ext uri="{FF2B5EF4-FFF2-40B4-BE49-F238E27FC236}">
                <a16:creationId xmlns:a16="http://schemas.microsoft.com/office/drawing/2014/main" id="{764B5649-5FCC-79C6-AD25-0AB96464016B}"/>
              </a:ext>
            </a:extLst>
          </p:cNvPr>
          <p:cNvSpPr txBox="1"/>
          <p:nvPr/>
        </p:nvSpPr>
        <p:spPr>
          <a:xfrm>
            <a:off x="2057769" y="1706128"/>
            <a:ext cx="357776" cy="1310979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勉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強</a:t>
            </a:r>
            <a:endParaRPr lang="ja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</a:endParaRPr>
          </a:p>
          <a:p>
            <a:pPr algn="ctr">
              <a:defRPr/>
            </a:pPr>
            <a:r>
              <a:rPr lang="ja" altLang="en-US" sz="1600" dirty="0">
                <a:latin typeface="MS PGothic"/>
                <a:ea typeface="MS PGothic"/>
                <a:cs typeface="MS PGothic"/>
              </a:rPr>
              <a:t>・</a:t>
            </a:r>
            <a:endParaRPr lang="en-US" altLang="ja" sz="1600" dirty="0">
              <a:latin typeface="MS PGothic"/>
              <a:ea typeface="MS PGothic"/>
              <a:cs typeface="MS PGothic"/>
            </a:endParaRPr>
          </a:p>
          <a:p>
            <a:pPr algn="ctr">
              <a:defRPr/>
            </a:pPr>
            <a:r>
              <a:rPr lang="ja" altLang="en-US" sz="1600" dirty="0">
                <a:latin typeface="MS PGothic"/>
                <a:ea typeface="MS PGothic"/>
                <a:cs typeface="MS PGothic"/>
              </a:rPr>
              <a:t>宿</a:t>
            </a:r>
            <a:endParaRPr lang="en-US" altLang="ja" sz="1600" dirty="0">
              <a:latin typeface="MS PGothic"/>
              <a:ea typeface="MS PGothic"/>
              <a:cs typeface="MS PGothic"/>
            </a:endParaRPr>
          </a:p>
          <a:p>
            <a:pPr algn="ctr">
              <a:defRPr/>
            </a:pPr>
            <a:r>
              <a:rPr lang="ja" altLang="en-US" sz="1600" dirty="0">
                <a:latin typeface="MS PGothic"/>
                <a:ea typeface="MS PGothic"/>
                <a:cs typeface="MS PGothic"/>
              </a:rPr>
              <a:t>題</a:t>
            </a:r>
          </a:p>
        </p:txBody>
      </p:sp>
    </p:spTree>
    <p:extLst>
      <p:ext uri="{BB962C8B-B14F-4D97-AF65-F5344CB8AC3E}">
        <p14:creationId xmlns:p14="http://schemas.microsoft.com/office/powerpoint/2010/main" val="3679707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87;p27">
            <a:extLst>
              <a:ext uri="{FF2B5EF4-FFF2-40B4-BE49-F238E27FC236}">
                <a16:creationId xmlns:a16="http://schemas.microsoft.com/office/drawing/2014/main" id="{9471EB14-D50E-B5FA-4B67-DCD3989358E8}"/>
              </a:ext>
            </a:extLst>
          </p:cNvPr>
          <p:cNvSpPr txBox="1">
            <a:spLocks/>
          </p:cNvSpPr>
          <p:nvPr/>
        </p:nvSpPr>
        <p:spPr>
          <a:xfrm>
            <a:off x="628650" y="273845"/>
            <a:ext cx="7886700" cy="400198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2800"/>
              <a:buFont typeface="MS PGothic"/>
              <a:buNone/>
            </a:pPr>
            <a:r>
              <a:rPr lang="ja-JP" altLang="en-US" sz="2000">
                <a:latin typeface="MS PGothic"/>
                <a:ea typeface="MS PGothic"/>
                <a:cs typeface="MS PGothic"/>
                <a:sym typeface="MS PGothic"/>
              </a:rPr>
              <a:t>自分の生活時間を確認して気づいたこと</a:t>
            </a:r>
            <a:endParaRPr lang="ja-JP" altLang="en-US" sz="3200"/>
          </a:p>
        </p:txBody>
      </p:sp>
      <p:sp>
        <p:nvSpPr>
          <p:cNvPr id="5" name="Google Shape;187;p27">
            <a:extLst>
              <a:ext uri="{FF2B5EF4-FFF2-40B4-BE49-F238E27FC236}">
                <a16:creationId xmlns:a16="http://schemas.microsoft.com/office/drawing/2014/main" id="{AA84D171-F63C-3B02-2BEA-48AD290AB72F}"/>
              </a:ext>
            </a:extLst>
          </p:cNvPr>
          <p:cNvSpPr txBox="1">
            <a:spLocks/>
          </p:cNvSpPr>
          <p:nvPr/>
        </p:nvSpPr>
        <p:spPr>
          <a:xfrm>
            <a:off x="628650" y="2571750"/>
            <a:ext cx="7886700" cy="400198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2800"/>
              <a:buFont typeface="MS PGothic"/>
              <a:buNone/>
            </a:pPr>
            <a:r>
              <a:rPr lang="ja-JP" altLang="en-US" sz="2000">
                <a:latin typeface="MS PGothic"/>
                <a:ea typeface="MS PGothic"/>
                <a:cs typeface="MS PGothic"/>
                <a:sym typeface="MS PGothic"/>
              </a:rPr>
              <a:t>解決したい課題</a:t>
            </a:r>
            <a:endParaRPr lang="ja-JP" altLang="en-US" sz="320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386A013-6897-A13E-AAE9-74C9E2EDF8AA}"/>
              </a:ext>
            </a:extLst>
          </p:cNvPr>
          <p:cNvSpPr/>
          <p:nvPr/>
        </p:nvSpPr>
        <p:spPr>
          <a:xfrm>
            <a:off x="628651" y="762869"/>
            <a:ext cx="7886700" cy="1536193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>
                <a:latin typeface="+mn-ea"/>
              </a:rPr>
              <a:t>・</a:t>
            </a:r>
            <a:endParaRPr kumimoji="1" lang="en-US" altLang="ja-JP">
              <a:latin typeface="+mn-ea"/>
            </a:endParaRPr>
          </a:p>
          <a:p>
            <a:r>
              <a:rPr kumimoji="1" lang="ja-JP" altLang="en-US">
                <a:latin typeface="+mn-ea"/>
              </a:rPr>
              <a:t>・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233FF36-3FFF-8DED-8172-9132ED40E239}"/>
              </a:ext>
            </a:extLst>
          </p:cNvPr>
          <p:cNvSpPr/>
          <p:nvPr/>
        </p:nvSpPr>
        <p:spPr>
          <a:xfrm>
            <a:off x="628650" y="3101468"/>
            <a:ext cx="7886700" cy="1536193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>
                <a:latin typeface="+mn-ea"/>
              </a:rPr>
              <a:t>・</a:t>
            </a:r>
            <a:endParaRPr kumimoji="1" lang="en-US" altLang="ja-JP">
              <a:latin typeface="+mn-ea"/>
            </a:endParaRPr>
          </a:p>
          <a:p>
            <a:r>
              <a:rPr kumimoji="1" lang="ja-JP" altLang="en-US">
                <a:latin typeface="+mn-ea"/>
              </a:rPr>
              <a:t>・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02A7B41-6248-4F0E-B867-78AB1CBA3A65}">
  <ds:schemaRefs>
    <ds:schemaRef ds:uri="9240f669-f077-4ccc-9b51-f4d7bb1f72fc"/>
    <ds:schemaRef ds:uri="ceeaadb8-670c-4bbc-bf54-732c07c9b9a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FD7F46C-A480-46EF-8080-C9CCF942D681}">
  <ds:schemaRefs>
    <ds:schemaRef ds:uri="http://purl.org/dc/terms/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2006/metadata/properties"/>
    <ds:schemaRef ds:uri="9240f669-f077-4ccc-9b51-f4d7bb1f72fc"/>
    <ds:schemaRef ds:uri="http://schemas.openxmlformats.org/package/2006/metadata/core-properties"/>
    <ds:schemaRef ds:uri="http://schemas.microsoft.com/office/infopath/2007/PartnerControls"/>
    <ds:schemaRef ds:uri="ceeaadb8-670c-4bbc-bf54-732c07c9b9a6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A3DA021-D070-4DF2-8736-93837281DDC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331</Words>
  <Application>Microsoft Office PowerPoint</Application>
  <PresentationFormat>画面に合わせる (16:9)</PresentationFormat>
  <Paragraphs>165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MS PGothic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2025-03-06T05:47:59Z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