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70" r:id="rId1"/>
  </p:sldMasterIdLst>
  <p:notesMasterIdLst>
    <p:notesMasterId r:id="rId6"/>
  </p:notesMasterIdLst>
  <p:sldIdLst>
    <p:sldId id="261" r:id="rId2"/>
    <p:sldId id="257" r:id="rId3"/>
    <p:sldId id="262" r:id="rId4"/>
    <p:sldId id="263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2DF22D-8C36-428A-8EC9-BF6837BC2F00}" v="7" dt="2025-03-06T08:21:47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455" autoAdjust="0"/>
  </p:normalViewPr>
  <p:slideViewPr>
    <p:cSldViewPr snapToGrid="0">
      <p:cViewPr varScale="1">
        <p:scale>
          <a:sx n="126" d="100"/>
          <a:sy n="126" d="100"/>
        </p:scale>
        <p:origin x="111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6E7278-B029-46B3-A3E3-3DA32FA7FC88}"/>
              </a:ext>
            </a:extLst>
          </p:cNvPr>
          <p:cNvSpPr txBox="1"/>
          <p:nvPr/>
        </p:nvSpPr>
        <p:spPr>
          <a:xfrm>
            <a:off x="323850" y="228600"/>
            <a:ext cx="641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雲と天気のようすの観察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4FCDB6B-D604-27D3-9B8F-5AE9057D0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796098"/>
              </p:ext>
            </p:extLst>
          </p:nvPr>
        </p:nvGraphicFramePr>
        <p:xfrm>
          <a:off x="666750" y="1219200"/>
          <a:ext cx="7677150" cy="927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5296">
                  <a:extLst>
                    <a:ext uri="{9D8B030D-6E8A-4147-A177-3AD203B41FA5}">
                      <a16:colId xmlns:a16="http://schemas.microsoft.com/office/drawing/2014/main" val="2974139197"/>
                    </a:ext>
                  </a:extLst>
                </a:gridCol>
                <a:gridCol w="5781854">
                  <a:extLst>
                    <a:ext uri="{9D8B030D-6E8A-4147-A177-3AD203B41FA5}">
                      <a16:colId xmlns:a16="http://schemas.microsoft.com/office/drawing/2014/main" val="606978215"/>
                    </a:ext>
                  </a:extLst>
                </a:gridCol>
              </a:tblGrid>
              <a:tr h="4635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観察する時間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午前○時　　　午前○時　　　午後○時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8341513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観察する場所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○○○○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260253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7F6D772-4FB8-45B3-E7EC-EB93F4A4D96E}"/>
              </a:ext>
            </a:extLst>
          </p:cNvPr>
          <p:cNvSpPr txBox="1"/>
          <p:nvPr/>
        </p:nvSpPr>
        <p:spPr>
          <a:xfrm>
            <a:off x="596900" y="869950"/>
            <a:ext cx="641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①観察する時間と場所を決めましょう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6E7EAA9-B8C9-5BD1-E7E2-37200A7AD3C9}"/>
              </a:ext>
            </a:extLst>
          </p:cNvPr>
          <p:cNvSpPr txBox="1"/>
          <p:nvPr/>
        </p:nvSpPr>
        <p:spPr>
          <a:xfrm>
            <a:off x="596900" y="2451100"/>
            <a:ext cx="641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②雲の動きや天気について、どう変わるか予想してみましょう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8675284-202A-C37F-690F-F79DA42CD390}"/>
              </a:ext>
            </a:extLst>
          </p:cNvPr>
          <p:cNvSpPr txBox="1"/>
          <p:nvPr/>
        </p:nvSpPr>
        <p:spPr>
          <a:xfrm>
            <a:off x="666750" y="2901950"/>
            <a:ext cx="7664450" cy="612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n-ea"/>
                <a:ea typeface="+mn-ea"/>
              </a:rPr>
              <a:t>○○○○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D1CF24F-4242-FB49-6F21-E97D278C1EE9}"/>
              </a:ext>
            </a:extLst>
          </p:cNvPr>
          <p:cNvSpPr txBox="1"/>
          <p:nvPr/>
        </p:nvSpPr>
        <p:spPr>
          <a:xfrm>
            <a:off x="596900" y="3822700"/>
            <a:ext cx="6419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③観察してわかったことを書きましょう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8BA628B-CCF1-A8B8-C3FC-2DEA16E32CFE}"/>
              </a:ext>
            </a:extLst>
          </p:cNvPr>
          <p:cNvSpPr txBox="1"/>
          <p:nvPr/>
        </p:nvSpPr>
        <p:spPr>
          <a:xfrm>
            <a:off x="666750" y="4273550"/>
            <a:ext cx="7664450" cy="612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n-ea"/>
                <a:ea typeface="+mn-ea"/>
              </a:rPr>
              <a:t>○○○○</a:t>
            </a:r>
          </a:p>
        </p:txBody>
      </p:sp>
    </p:spTree>
    <p:extLst>
      <p:ext uri="{BB962C8B-B14F-4D97-AF65-F5344CB8AC3E}">
        <p14:creationId xmlns:p14="http://schemas.microsoft.com/office/powerpoint/2010/main" val="992585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932C2-C8FD-0180-7759-1AAF0C3A2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0173A6-068A-D913-421B-23603D4A0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967" y="39933"/>
            <a:ext cx="2808000" cy="755700"/>
          </a:xfrm>
        </p:spPr>
        <p:txBody>
          <a:bodyPr anchor="ctr">
            <a:normAutofit/>
          </a:bodyPr>
          <a:lstStyle/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天気と雲のようす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1DE32DFE-27F3-2B84-BE02-852185C2A6C3}"/>
              </a:ext>
            </a:extLst>
          </p:cNvPr>
          <p:cNvSpPr txBox="1">
            <a:spLocks/>
          </p:cNvSpPr>
          <p:nvPr/>
        </p:nvSpPr>
        <p:spPr>
          <a:xfrm>
            <a:off x="6208564" y="27827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名前：〇○○○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52DBCB-5C13-8178-E97A-F880A5D1E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56" y="96494"/>
            <a:ext cx="631182" cy="65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天気のマーク「曇り」">
            <a:extLst>
              <a:ext uri="{FF2B5EF4-FFF2-40B4-BE49-F238E27FC236}">
                <a16:creationId xmlns:a16="http://schemas.microsoft.com/office/drawing/2014/main" id="{50C0AC52-0934-3E09-22C6-4085BAAF9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183" y="100287"/>
            <a:ext cx="751570" cy="62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タイトル 1">
            <a:extLst>
              <a:ext uri="{FF2B5EF4-FFF2-40B4-BE49-F238E27FC236}">
                <a16:creationId xmlns:a16="http://schemas.microsoft.com/office/drawing/2014/main" id="{8B0FD01E-7D0A-F4EF-9D88-55EBD801C7AB}"/>
              </a:ext>
            </a:extLst>
          </p:cNvPr>
          <p:cNvSpPr txBox="1">
            <a:spLocks/>
          </p:cNvSpPr>
          <p:nvPr/>
        </p:nvSpPr>
        <p:spPr>
          <a:xfrm>
            <a:off x="4051680" y="18967"/>
            <a:ext cx="154077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82D74F64-9328-3FCE-B327-039C2E4B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786" y="97891"/>
            <a:ext cx="647204" cy="66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6515AC2-89DF-6009-FFAC-FDD7E40748BE}"/>
              </a:ext>
            </a:extLst>
          </p:cNvPr>
          <p:cNvSpPr txBox="1"/>
          <p:nvPr/>
        </p:nvSpPr>
        <p:spPr>
          <a:xfrm>
            <a:off x="6745857" y="4934308"/>
            <a:ext cx="23406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イラスト：いらすとや　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020EC39-CF87-B161-B88C-422ED285B16C}"/>
              </a:ext>
            </a:extLst>
          </p:cNvPr>
          <p:cNvGrpSpPr/>
          <p:nvPr/>
        </p:nvGrpSpPr>
        <p:grpSpPr>
          <a:xfrm>
            <a:off x="6194682" y="747691"/>
            <a:ext cx="2808000" cy="4178093"/>
            <a:chOff x="6252192" y="739066"/>
            <a:chExt cx="2808000" cy="4178093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A7E197F-18B8-7670-C235-143ED9418F91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2875A70B-E0F0-0BFA-9DBD-8D4C801C29C5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0938649E-30FB-24FE-967F-5C00AE37EB43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8F30FD2-70EE-8C72-ED17-E6098B153623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A7A4EED6-CE41-D111-C587-2E68CBCB9F10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7108AB6B-5D7F-5A6C-8998-F3C6481C90CB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9411B4AA-27BE-2E17-020F-6661990A0FBD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6CCD986-4418-ADAE-3FA6-30207425C02C}"/>
              </a:ext>
            </a:extLst>
          </p:cNvPr>
          <p:cNvGrpSpPr/>
          <p:nvPr/>
        </p:nvGrpSpPr>
        <p:grpSpPr>
          <a:xfrm>
            <a:off x="3185507" y="747691"/>
            <a:ext cx="2808000" cy="4178093"/>
            <a:chOff x="6252192" y="739066"/>
            <a:chExt cx="2808000" cy="4178093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1439DF4-B077-AF7C-FABF-13248B4A3032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57010068-2ED9-F276-A7F6-4A31C3462681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E7F079F-BD67-B930-CD3C-8317AAB9D312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C105BBE-8C66-5E07-6CD0-7AB2F912DE8B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11721B3-3518-602D-FEFC-791A3DE1FFFE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E88EC02-8B7A-6119-BD6D-0BF2701F7B30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266F093-F51B-79A1-E3DD-62E8D8E62691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10CD772-2DB2-BF65-2BB2-56E6FD5E246B}"/>
              </a:ext>
            </a:extLst>
          </p:cNvPr>
          <p:cNvGrpSpPr/>
          <p:nvPr/>
        </p:nvGrpSpPr>
        <p:grpSpPr>
          <a:xfrm>
            <a:off x="176333" y="747691"/>
            <a:ext cx="2808000" cy="4178093"/>
            <a:chOff x="6252192" y="739066"/>
            <a:chExt cx="2808000" cy="4178093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3102F45E-48A7-9555-5ED5-812A4DA91EBF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5A11B74A-C85E-FF8C-FE36-9D123A3F8028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6875D385-7BD7-6ADA-C8DD-C31D8E6096C9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00AD30F-33D3-1CD3-8894-608024625AB3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CF008BB8-AC4B-D711-7D4E-D40FE23A909B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C67AEC5-1816-D1FF-A2BD-44E3F6F76419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0890471-B66A-0C22-1333-7090EE99F0CC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397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932C2-C8FD-0180-7759-1AAF0C3A2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0173A6-068A-D913-421B-23603D4A0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967" y="39933"/>
            <a:ext cx="2808000" cy="755700"/>
          </a:xfrm>
        </p:spPr>
        <p:txBody>
          <a:bodyPr anchor="ctr">
            <a:normAutofit/>
          </a:bodyPr>
          <a:lstStyle/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天気と雲のようす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1DE32DFE-27F3-2B84-BE02-852185C2A6C3}"/>
              </a:ext>
            </a:extLst>
          </p:cNvPr>
          <p:cNvSpPr txBox="1">
            <a:spLocks/>
          </p:cNvSpPr>
          <p:nvPr/>
        </p:nvSpPr>
        <p:spPr>
          <a:xfrm>
            <a:off x="6208564" y="27827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名前：〇○○○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52DBCB-5C13-8178-E97A-F880A5D1E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56" y="96494"/>
            <a:ext cx="631182" cy="65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天気のマーク「曇り」">
            <a:extLst>
              <a:ext uri="{FF2B5EF4-FFF2-40B4-BE49-F238E27FC236}">
                <a16:creationId xmlns:a16="http://schemas.microsoft.com/office/drawing/2014/main" id="{50C0AC52-0934-3E09-22C6-4085BAAF9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183" y="100287"/>
            <a:ext cx="751570" cy="62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タイトル 1">
            <a:extLst>
              <a:ext uri="{FF2B5EF4-FFF2-40B4-BE49-F238E27FC236}">
                <a16:creationId xmlns:a16="http://schemas.microsoft.com/office/drawing/2014/main" id="{8B0FD01E-7D0A-F4EF-9D88-55EBD801C7AB}"/>
              </a:ext>
            </a:extLst>
          </p:cNvPr>
          <p:cNvSpPr txBox="1">
            <a:spLocks/>
          </p:cNvSpPr>
          <p:nvPr/>
        </p:nvSpPr>
        <p:spPr>
          <a:xfrm>
            <a:off x="4051680" y="18967"/>
            <a:ext cx="154077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82D74F64-9328-3FCE-B327-039C2E4B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786" y="97891"/>
            <a:ext cx="647204" cy="66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6515AC2-89DF-6009-FFAC-FDD7E40748BE}"/>
              </a:ext>
            </a:extLst>
          </p:cNvPr>
          <p:cNvSpPr txBox="1"/>
          <p:nvPr/>
        </p:nvSpPr>
        <p:spPr>
          <a:xfrm>
            <a:off x="6745857" y="4934308"/>
            <a:ext cx="23406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イラスト：いらすとや　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020EC39-CF87-B161-B88C-422ED285B16C}"/>
              </a:ext>
            </a:extLst>
          </p:cNvPr>
          <p:cNvGrpSpPr/>
          <p:nvPr/>
        </p:nvGrpSpPr>
        <p:grpSpPr>
          <a:xfrm>
            <a:off x="6194682" y="747691"/>
            <a:ext cx="2808000" cy="4178093"/>
            <a:chOff x="6252192" y="739066"/>
            <a:chExt cx="2808000" cy="4178093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A7E197F-18B8-7670-C235-143ED9418F91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2875A70B-E0F0-0BFA-9DBD-8D4C801C29C5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0938649E-30FB-24FE-967F-5C00AE37EB43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8F30FD2-70EE-8C72-ED17-E6098B153623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A7A4EED6-CE41-D111-C587-2E68CBCB9F10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7108AB6B-5D7F-5A6C-8998-F3C6481C90CB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9411B4AA-27BE-2E17-020F-6661990A0FBD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6CCD986-4418-ADAE-3FA6-30207425C02C}"/>
              </a:ext>
            </a:extLst>
          </p:cNvPr>
          <p:cNvGrpSpPr/>
          <p:nvPr/>
        </p:nvGrpSpPr>
        <p:grpSpPr>
          <a:xfrm>
            <a:off x="3185507" y="747691"/>
            <a:ext cx="2808000" cy="4178093"/>
            <a:chOff x="6252192" y="739066"/>
            <a:chExt cx="2808000" cy="4178093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1439DF4-B077-AF7C-FABF-13248B4A3032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57010068-2ED9-F276-A7F6-4A31C3462681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E7F079F-BD67-B930-CD3C-8317AAB9D312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C105BBE-8C66-5E07-6CD0-7AB2F912DE8B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11721B3-3518-602D-FEFC-791A3DE1FFFE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E88EC02-8B7A-6119-BD6D-0BF2701F7B30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266F093-F51B-79A1-E3DD-62E8D8E62691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10CD772-2DB2-BF65-2BB2-56E6FD5E246B}"/>
              </a:ext>
            </a:extLst>
          </p:cNvPr>
          <p:cNvGrpSpPr/>
          <p:nvPr/>
        </p:nvGrpSpPr>
        <p:grpSpPr>
          <a:xfrm>
            <a:off x="176333" y="747691"/>
            <a:ext cx="2808000" cy="4178093"/>
            <a:chOff x="6252192" y="739066"/>
            <a:chExt cx="2808000" cy="4178093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3102F45E-48A7-9555-5ED5-812A4DA91EBF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5A11B74A-C85E-FF8C-FE36-9D123A3F8028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6875D385-7BD7-6ADA-C8DD-C31D8E6096C9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00AD30F-33D3-1CD3-8894-608024625AB3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CF008BB8-AC4B-D711-7D4E-D40FE23A909B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C67AEC5-1816-D1FF-A2BD-44E3F6F76419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0890471-B66A-0C22-1333-7090EE99F0CC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8285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932C2-C8FD-0180-7759-1AAF0C3A2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0173A6-068A-D913-421B-23603D4A0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967" y="39933"/>
            <a:ext cx="2808000" cy="755700"/>
          </a:xfrm>
        </p:spPr>
        <p:txBody>
          <a:bodyPr anchor="ctr">
            <a:normAutofit/>
          </a:bodyPr>
          <a:lstStyle/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天気と雲のようす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1DE32DFE-27F3-2B84-BE02-852185C2A6C3}"/>
              </a:ext>
            </a:extLst>
          </p:cNvPr>
          <p:cNvSpPr txBox="1">
            <a:spLocks/>
          </p:cNvSpPr>
          <p:nvPr/>
        </p:nvSpPr>
        <p:spPr>
          <a:xfrm>
            <a:off x="6208564" y="27827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名前：〇○○○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52DBCB-5C13-8178-E97A-F880A5D1E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56" y="96494"/>
            <a:ext cx="631182" cy="65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天気のマーク「曇り」">
            <a:extLst>
              <a:ext uri="{FF2B5EF4-FFF2-40B4-BE49-F238E27FC236}">
                <a16:creationId xmlns:a16="http://schemas.microsoft.com/office/drawing/2014/main" id="{50C0AC52-0934-3E09-22C6-4085BAAF9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183" y="100287"/>
            <a:ext cx="751570" cy="62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タイトル 1">
            <a:extLst>
              <a:ext uri="{FF2B5EF4-FFF2-40B4-BE49-F238E27FC236}">
                <a16:creationId xmlns:a16="http://schemas.microsoft.com/office/drawing/2014/main" id="{8B0FD01E-7D0A-F4EF-9D88-55EBD801C7AB}"/>
              </a:ext>
            </a:extLst>
          </p:cNvPr>
          <p:cNvSpPr txBox="1">
            <a:spLocks/>
          </p:cNvSpPr>
          <p:nvPr/>
        </p:nvSpPr>
        <p:spPr>
          <a:xfrm>
            <a:off x="4051680" y="18967"/>
            <a:ext cx="1540779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kumimoji="1" lang="ja-JP" altLang="en-US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82D74F64-9328-3FCE-B327-039C2E4B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786" y="97891"/>
            <a:ext cx="647204" cy="66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6515AC2-89DF-6009-FFAC-FDD7E40748BE}"/>
              </a:ext>
            </a:extLst>
          </p:cNvPr>
          <p:cNvSpPr txBox="1"/>
          <p:nvPr/>
        </p:nvSpPr>
        <p:spPr>
          <a:xfrm>
            <a:off x="6745857" y="4934308"/>
            <a:ext cx="23406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イラスト：いらすとや　</a:t>
            </a:r>
            <a:r>
              <a: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020EC39-CF87-B161-B88C-422ED285B16C}"/>
              </a:ext>
            </a:extLst>
          </p:cNvPr>
          <p:cNvGrpSpPr/>
          <p:nvPr/>
        </p:nvGrpSpPr>
        <p:grpSpPr>
          <a:xfrm>
            <a:off x="6194682" y="747691"/>
            <a:ext cx="2808000" cy="4178093"/>
            <a:chOff x="6252192" y="739066"/>
            <a:chExt cx="2808000" cy="4178093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A7E197F-18B8-7670-C235-143ED9418F91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2875A70B-E0F0-0BFA-9DBD-8D4C801C29C5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0938649E-30FB-24FE-967F-5C00AE37EB43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18F30FD2-70EE-8C72-ED17-E6098B153623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A7A4EED6-CE41-D111-C587-2E68CBCB9F10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7108AB6B-5D7F-5A6C-8998-F3C6481C90CB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9411B4AA-27BE-2E17-020F-6661990A0FBD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6CCD986-4418-ADAE-3FA6-30207425C02C}"/>
              </a:ext>
            </a:extLst>
          </p:cNvPr>
          <p:cNvGrpSpPr/>
          <p:nvPr/>
        </p:nvGrpSpPr>
        <p:grpSpPr>
          <a:xfrm>
            <a:off x="3185507" y="747691"/>
            <a:ext cx="2808000" cy="4178093"/>
            <a:chOff x="6252192" y="739066"/>
            <a:chExt cx="2808000" cy="4178093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1439DF4-B077-AF7C-FABF-13248B4A3032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57010068-2ED9-F276-A7F6-4A31C3462681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E7F079F-BD67-B930-CD3C-8317AAB9D312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C105BBE-8C66-5E07-6CD0-7AB2F912DE8B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11721B3-3518-602D-FEFC-791A3DE1FFFE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E88EC02-8B7A-6119-BD6D-0BF2701F7B30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266F093-F51B-79A1-E3DD-62E8D8E62691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10CD772-2DB2-BF65-2BB2-56E6FD5E246B}"/>
              </a:ext>
            </a:extLst>
          </p:cNvPr>
          <p:cNvGrpSpPr/>
          <p:nvPr/>
        </p:nvGrpSpPr>
        <p:grpSpPr>
          <a:xfrm>
            <a:off x="176333" y="747691"/>
            <a:ext cx="2808000" cy="4178093"/>
            <a:chOff x="6252192" y="739066"/>
            <a:chExt cx="2808000" cy="4178093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3102F45E-48A7-9555-5ED5-812A4DA91EBF}"/>
                </a:ext>
              </a:extLst>
            </p:cNvPr>
            <p:cNvSpPr/>
            <p:nvPr/>
          </p:nvSpPr>
          <p:spPr>
            <a:xfrm>
              <a:off x="6406550" y="1336000"/>
              <a:ext cx="2484000" cy="16889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ここに写真をはろう</a:t>
              </a: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5A11B74A-C85E-FF8C-FE36-9D123A3F8028}"/>
                </a:ext>
              </a:extLst>
            </p:cNvPr>
            <p:cNvSpPr/>
            <p:nvPr/>
          </p:nvSpPr>
          <p:spPr>
            <a:xfrm>
              <a:off x="6252192" y="739066"/>
              <a:ext cx="2808000" cy="4178093"/>
            </a:xfrm>
            <a:prstGeom prst="roundRect">
              <a:avLst>
                <a:gd name="adj" fmla="val 7930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6875D385-7BD7-6ADA-C8DD-C31D8E6096C9}"/>
                </a:ext>
              </a:extLst>
            </p:cNvPr>
            <p:cNvSpPr txBox="1"/>
            <p:nvPr/>
          </p:nvSpPr>
          <p:spPr>
            <a:xfrm>
              <a:off x="6373638" y="880463"/>
              <a:ext cx="1306510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午後　○時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00AD30F-33D3-1CD3-8894-608024625AB3}"/>
                </a:ext>
              </a:extLst>
            </p:cNvPr>
            <p:cNvSpPr txBox="1"/>
            <p:nvPr/>
          </p:nvSpPr>
          <p:spPr>
            <a:xfrm>
              <a:off x="6426486" y="3590111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雲の形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CF008BB8-AC4B-D711-7D4E-D40FE23A909B}"/>
                </a:ext>
              </a:extLst>
            </p:cNvPr>
            <p:cNvSpPr txBox="1"/>
            <p:nvPr/>
          </p:nvSpPr>
          <p:spPr>
            <a:xfrm>
              <a:off x="6426486" y="3181941"/>
              <a:ext cx="2465466" cy="304689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雲の量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C67AEC5-1816-D1FF-A2BD-44E3F6F76419}"/>
                </a:ext>
              </a:extLst>
            </p:cNvPr>
            <p:cNvSpPr txBox="1"/>
            <p:nvPr/>
          </p:nvSpPr>
          <p:spPr>
            <a:xfrm>
              <a:off x="6426486" y="4221886"/>
              <a:ext cx="2465466" cy="540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雲の動き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〇〇〇〇〇〇〇〇〇〇〇〇〇〇〇〇〇〇〇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0890471-B66A-0C22-1333-7090EE99F0CC}"/>
                </a:ext>
              </a:extLst>
            </p:cNvPr>
            <p:cNvSpPr txBox="1"/>
            <p:nvPr/>
          </p:nvSpPr>
          <p:spPr>
            <a:xfrm>
              <a:off x="7732661" y="880463"/>
              <a:ext cx="1200714" cy="307777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u="sng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天気</a:t>
              </a:r>
              <a:r>
                <a:rPr kumimoji="1"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○○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32366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6624AFF-9D0B-4F29-83D3-E11C98C1F89F}"/>
</file>

<file path=customXml/itemProps2.xml><?xml version="1.0" encoding="utf-8"?>
<ds:datastoreItem xmlns:ds="http://schemas.openxmlformats.org/officeDocument/2006/customXml" ds:itemID="{8CDB4B90-9D86-463F-98DD-28D49D986284}"/>
</file>

<file path=customXml/itemProps3.xml><?xml version="1.0" encoding="utf-8"?>
<ds:datastoreItem xmlns:ds="http://schemas.openxmlformats.org/officeDocument/2006/customXml" ds:itemID="{5B20FDE4-5122-4592-BEE6-3E8BFEF087A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Microsoft Office PowerPoint</Application>
  <PresentationFormat>画面に合わせる (16:9)</PresentationFormat>
  <Paragraphs>76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Arial</vt:lpstr>
      <vt:lpstr>Simple Light</vt:lpstr>
      <vt:lpstr>PowerPoint プレゼンテーション</vt:lpstr>
      <vt:lpstr>天気と雲のようす</vt:lpstr>
      <vt:lpstr>天気と雲のようす</vt:lpstr>
      <vt:lpstr>天気と雲のようす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modified xsi:type="dcterms:W3CDTF">2025-03-06T08:21:56Z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