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FF"/>
    <a:srgbClr val="FFFF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DEFBEB-9843-4B09-946F-70E8E7240C8C}" v="3" dt="2025-02-04T01:25:23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A408E-AF5A-601D-DC88-BD363DE2BF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A30D2C-3CFE-B9FF-2A14-CF4DA17BB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30A955-018D-B8C8-7A51-43FB3FC7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F1468C-B664-9C4B-9D06-99F2DC53E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8D09C5-008E-7D23-7941-698D24B9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8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55634-8122-A1BB-D97F-4ED7FA31D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76D357-514C-7377-CCEE-E6DA34709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2AC5D8-4996-37F1-38E7-B136BBE7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EE3B9C-2BD0-2309-6B60-4B7BBC76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412087-CDE1-C8BD-3477-1FA324A9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83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7626A96-7EB8-459D-D0C9-9947D0ADBB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601C44-1E0F-D260-8A55-DA852745F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B6F2DE-9912-BFA6-D7D4-B9813DCEF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C3D0A-2A20-0975-2F9E-07F737916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F9F964-4717-1CC3-C81B-2280CB74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92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A112DB-99E0-E997-41B6-30337229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9B1C79-2BAD-E43D-958D-9F2E0144E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B18EC-62F6-2974-F8ED-83CE65E0D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8F00B0-A195-90C8-215E-96D25CA3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FE3E00-28A9-F368-8AB4-D00C0F535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9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D3B7C6-0C11-174A-CE70-F53D479A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11B0BE-99F3-937F-7081-1E027FA2B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BD2C7A-7E68-5610-39B4-848C1879D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8F58A7-9766-AFFA-986E-D1B6761FC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2C2572-AB63-470C-8E1E-A8A5FC95F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47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D11BF-5995-0D30-4421-E57354FC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66BDF1-F9FC-C741-E593-D6440CD08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8BE349-4C3D-D250-EF47-3153CC714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07479D-2219-016D-1562-1505565B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E7E079-2A64-C4DB-798F-F73DFE33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EF0391-23C9-3DD7-23F1-18B15670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25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15FEC8-AEE2-1A03-6922-D12664D1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99CFF-B9DA-7744-7FFE-F1087F27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3C63CE4-10FE-701B-1450-FFABB6C80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0AE1A1-7F36-210A-F86E-E4E471BFE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FAC4412-18BE-842A-BB98-9C082C38FE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E743D5A-1E6E-61B0-C373-6876DC1D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A185A2-44E2-BEED-476D-8BCE11281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63E78C2-6F0C-8192-9AD2-A6A939F64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91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2DA32-5082-C0A5-4E18-1530A75F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8852B57-F5D0-5576-A457-DB8FCECD0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CBFE30-A9EF-2F37-D814-9B54D1B77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233559-7F68-7F6B-436C-F910987A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6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6E050D4-B90E-3A5E-FC12-15DCD3048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C0B4A2-426D-FC9E-5042-CA6AEF75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C0E2FA-95F9-A644-6610-FF346C1C3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60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1619A7-4944-7E85-43EB-81D08E15C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EC77F3-3056-38F8-3560-83E3723BA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48228F-9187-72B6-9103-D889EBC3A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79F71F-C2E4-C928-2F9A-DC57683B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57CE-8E34-7BA6-2EF7-6B832E12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F32788-BA62-31FA-812D-F6295E1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98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05410-E8BC-29E4-F0B2-0524F4736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303C652-1B9B-CC4C-9D36-9D25A02A61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8AB128-486E-328A-A8F4-87C8D7B86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EC4F07-3C34-E7A6-0222-F4D22F8C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D78DF3-E36E-3F74-EAE6-03F899C8B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625C25-7372-A00E-62F9-89AA6C7F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4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F46A12-6828-2013-517F-70BDA5AFA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13A45-3587-32A1-73F2-314776AC7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9EC02C-A383-FFDB-8745-8099CC9A5D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7FE83-A04B-4B16-B1D9-67C562F09FD2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8B8F68-4AE4-455A-0F68-AF054637D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0C8411-709B-706F-0726-7ACB574B2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74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7A1FE80-B00F-7E65-A1BF-CD200A172CF6}"/>
              </a:ext>
            </a:extLst>
          </p:cNvPr>
          <p:cNvSpPr/>
          <p:nvPr/>
        </p:nvSpPr>
        <p:spPr>
          <a:xfrm>
            <a:off x="171910" y="1429113"/>
            <a:ext cx="2441092" cy="490198"/>
          </a:xfrm>
          <a:prstGeom prst="rect">
            <a:avLst/>
          </a:prstGeom>
          <a:solidFill>
            <a:srgbClr val="FFFFFF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選んだ「気持ち」をここに置く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5FE97B9-DF4D-69D6-CBF4-C42F33AB675F}"/>
              </a:ext>
            </a:extLst>
          </p:cNvPr>
          <p:cNvSpPr/>
          <p:nvPr/>
        </p:nvSpPr>
        <p:spPr>
          <a:xfrm>
            <a:off x="180773" y="3627992"/>
            <a:ext cx="11839317" cy="293107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〇〇○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916E9FF-A96F-E252-E3F3-914CFE094450}"/>
              </a:ext>
            </a:extLst>
          </p:cNvPr>
          <p:cNvSpPr/>
          <p:nvPr/>
        </p:nvSpPr>
        <p:spPr>
          <a:xfrm>
            <a:off x="171910" y="138264"/>
            <a:ext cx="9745813" cy="6174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～平和のために～</a:t>
            </a:r>
            <a:r>
              <a:rPr kumimoji="1" lang="ja-JP" altLang="en-US" sz="20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20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EEA2D8A-E2B7-F486-5B78-74FE34EA89B4}"/>
              </a:ext>
            </a:extLst>
          </p:cNvPr>
          <p:cNvSpPr/>
          <p:nvPr/>
        </p:nvSpPr>
        <p:spPr>
          <a:xfrm>
            <a:off x="10014436" y="138264"/>
            <a:ext cx="2005653" cy="6174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  <a:endParaRPr kumimoji="1" lang="en-US" altLang="ja-JP" sz="20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527CDC-7D09-2410-5E3F-E7A22CE62D9B}"/>
              </a:ext>
            </a:extLst>
          </p:cNvPr>
          <p:cNvSpPr/>
          <p:nvPr/>
        </p:nvSpPr>
        <p:spPr>
          <a:xfrm>
            <a:off x="127948" y="793705"/>
            <a:ext cx="9596344" cy="651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kumimoji="1" lang="en-US" altLang="ja-JP" b="1">
                <a:solidFill>
                  <a:schemeClr val="tx1"/>
                </a:solidFill>
                <a:latin typeface="ＭＳ Ｐゴシック"/>
                <a:ea typeface="ＭＳ Ｐゴシック"/>
              </a:rPr>
              <a:t>(</a:t>
            </a:r>
            <a:r>
              <a:rPr kumimoji="1" lang="ja-JP" altLang="en-US" b="1">
                <a:solidFill>
                  <a:schemeClr val="tx1"/>
                </a:solidFill>
                <a:latin typeface="ＭＳ Ｐゴシック"/>
                <a:ea typeface="ＭＳ Ｐゴシック"/>
              </a:rPr>
              <a:t>１</a:t>
            </a:r>
            <a:r>
              <a:rPr lang="en-US" altLang="ja-JP" b="1">
                <a:solidFill>
                  <a:schemeClr val="tx1"/>
                </a:solidFill>
                <a:latin typeface="ＭＳ Ｐゴシック"/>
                <a:ea typeface="ＭＳ Ｐゴシック"/>
              </a:rPr>
              <a:t>)</a:t>
            </a:r>
            <a:r>
              <a:rPr lang="ja-JP" altLang="en-US" b="1">
                <a:solidFill>
                  <a:schemeClr val="tx1"/>
                </a:solidFill>
                <a:latin typeface="ＭＳ Ｐゴシック"/>
                <a:ea typeface="ＭＳ Ｐゴシック"/>
              </a:rPr>
              <a:t>班で意見を読み合ったことをふまえて、</a:t>
            </a:r>
            <a:endParaRPr lang="en-US" altLang="ja-JP" b="1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r>
              <a:rPr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右</a:t>
            </a:r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の「気持ち」から当てはまるものを選び、その内容を具体的に書こう。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B2B21DD-E557-B77F-7030-5242826192D3}"/>
              </a:ext>
            </a:extLst>
          </p:cNvPr>
          <p:cNvSpPr/>
          <p:nvPr/>
        </p:nvSpPr>
        <p:spPr>
          <a:xfrm>
            <a:off x="171910" y="1990439"/>
            <a:ext cx="9122528" cy="1092424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ED5F0DC-5C99-3293-8ABD-35241A494F4E}"/>
              </a:ext>
            </a:extLst>
          </p:cNvPr>
          <p:cNvSpPr/>
          <p:nvPr/>
        </p:nvSpPr>
        <p:spPr>
          <a:xfrm>
            <a:off x="127948" y="3110328"/>
            <a:ext cx="6848322" cy="490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</a:t>
            </a:r>
            <a:r>
              <a:rPr lang="en-US" altLang="ja-JP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平和のために、これからどのように行動していきますか。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D468D43-4B9A-6064-01BC-E27EA8F0C7D6}"/>
              </a:ext>
            </a:extLst>
          </p:cNvPr>
          <p:cNvSpPr/>
          <p:nvPr/>
        </p:nvSpPr>
        <p:spPr>
          <a:xfrm>
            <a:off x="9578926" y="879938"/>
            <a:ext cx="2441091" cy="4901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考えが変わった！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FE0BD98-3843-96CC-B497-851E8861B464}"/>
              </a:ext>
            </a:extLst>
          </p:cNvPr>
          <p:cNvSpPr/>
          <p:nvPr/>
        </p:nvSpPr>
        <p:spPr>
          <a:xfrm>
            <a:off x="9578926" y="1445958"/>
            <a:ext cx="2441091" cy="49019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発見があった！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D2B1F4B-F14E-B7B5-AEF1-67C9D424C6B7}"/>
              </a:ext>
            </a:extLst>
          </p:cNvPr>
          <p:cNvSpPr/>
          <p:nvPr/>
        </p:nvSpPr>
        <p:spPr>
          <a:xfrm>
            <a:off x="9570134" y="2011978"/>
            <a:ext cx="2441091" cy="49019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納得した！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2B7C915-2600-9A87-31AF-C9F4DB74CB18}"/>
              </a:ext>
            </a:extLst>
          </p:cNvPr>
          <p:cNvSpPr/>
          <p:nvPr/>
        </p:nvSpPr>
        <p:spPr>
          <a:xfrm>
            <a:off x="9570133" y="2592664"/>
            <a:ext cx="2441091" cy="490198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新しい疑問</a:t>
            </a:r>
            <a:r>
              <a:rPr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を持った！</a:t>
            </a:r>
            <a:endParaRPr kumimoji="1" lang="ja-JP" altLang="en-US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5691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93A2928-CAF4-4D49-B8F5-93F466803FE2}"/>
</file>

<file path=customXml/itemProps2.xml><?xml version="1.0" encoding="utf-8"?>
<ds:datastoreItem xmlns:ds="http://schemas.openxmlformats.org/officeDocument/2006/customXml" ds:itemID="{47266630-0219-47FC-8373-B1727700AF70}"/>
</file>

<file path=customXml/itemProps3.xml><?xml version="1.0" encoding="utf-8"?>
<ds:datastoreItem xmlns:ds="http://schemas.openxmlformats.org/officeDocument/2006/customXml" ds:itemID="{01F82DD2-F749-4E21-9B2D-00D5B7D8640C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2025-02-04T01:25:23Z</dcterms:created>
  <dcterms:modified xsi:type="dcterms:W3CDTF">2025-02-04T01:25:31Z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