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CCEC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3725BA-E88A-47DB-B730-5DF383A4D392}" v="3" dt="2025-02-04T01:24:55.0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76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EA408E-AF5A-601D-DC88-BD363DE2BF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A30D2C-3CFE-B9FF-2A14-CF4DA17BB5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30A955-018D-B8C8-7A51-43FB3FC7B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FE83-A04B-4B16-B1D9-67C562F09FD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F1468C-B664-9C4B-9D06-99F2DC53E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68D09C5-008E-7D23-7941-698D24B98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786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D55634-8122-A1BB-D97F-4ED7FA31D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676D357-514C-7377-CCEE-E6DA34709D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A2AC5D8-4996-37F1-38E7-B136BBE7A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FE83-A04B-4B16-B1D9-67C562F09FD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EE3B9C-2BD0-2309-6B60-4B7BBC76A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0412087-CDE1-C8BD-3477-1FA324A9A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833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7626A96-7EB8-459D-D0C9-9947D0ADBB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D601C44-1E0F-D260-8A55-DA852745FF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B6F2DE-9912-BFA6-D7D4-B9813DCEF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FE83-A04B-4B16-B1D9-67C562F09FD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AC3D0A-2A20-0975-2F9E-07F737916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F9F964-4717-1CC3-C81B-2280CB747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926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A112DB-99E0-E997-41B6-303372294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9B1C79-2BAD-E43D-958D-9F2E0144ED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6B18EC-62F6-2974-F8ED-83CE65E0D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FE83-A04B-4B16-B1D9-67C562F09FD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8F00B0-A195-90C8-215E-96D25CA38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FE3E00-28A9-F368-8AB4-D00C0F535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593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D3B7C6-0C11-174A-CE70-F53D479AE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311B0BE-99F3-937F-7081-1E027FA2BE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5BD2C7A-7E68-5610-39B4-848C1879D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FE83-A04B-4B16-B1D9-67C562F09FD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8F58A7-9766-AFFA-986E-D1B6761FC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2C2572-AB63-470C-8E1E-A8A5FC95F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4477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DD11BF-5995-0D30-4421-E57354FC6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E66BDF1-F9FC-C741-E593-D6440CD081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58BE349-4C3D-D250-EF47-3153CC7149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607479D-2219-016D-1562-1505565BC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FE83-A04B-4B16-B1D9-67C562F09FD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E7E079-2A64-C4DB-798F-F73DFE334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7EF0391-23C9-3DD7-23F1-18B15670A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4258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15FEC8-AEE2-1A03-6922-D12664D15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699CFF-B9DA-7744-7FFE-F1087F273D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3C63CE4-10FE-701B-1450-FFABB6C803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10AE1A1-7F36-210A-F86E-E4E471BFE1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FAC4412-18BE-842A-BB98-9C082C38FE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E743D5A-1E6E-61B0-C373-6876DC1DE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FE83-A04B-4B16-B1D9-67C562F09FD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3A185A2-44E2-BEED-476D-8BCE11281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63E78C2-6F0C-8192-9AD2-A6A939F64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4916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22DA32-5082-C0A5-4E18-1530A75FF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8852B57-F5D0-5576-A457-DB8FCECD0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FE83-A04B-4B16-B1D9-67C562F09FD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DCBFE30-A9EF-2F37-D814-9B54D1B77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2233559-7F68-7F6B-436C-F910987A5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76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6E050D4-B90E-3A5E-FC12-15DCD3048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FE83-A04B-4B16-B1D9-67C562F09FD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CC0B4A2-426D-FC9E-5042-CA6AEF75B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BC0E2FA-95F9-A644-6610-FF346C1C3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608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1619A7-4944-7E85-43EB-81D08E15C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EC77F3-3056-38F8-3560-83E3723BA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E48228F-9187-72B6-9103-D889EBC3A2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D79F71F-C2E4-C928-2F9A-DC57683B3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FE83-A04B-4B16-B1D9-67C562F09FD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1B57CE-8E34-7BA6-2EF7-6B832E128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7F32788-BA62-31FA-812D-F6295E189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982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805410-E8BC-29E4-F0B2-0524F4736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303C652-1B9B-CC4C-9D36-9D25A02A61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58AB128-486E-328A-A8F4-87C8D7B860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8EC4F07-3C34-E7A6-0222-F4D22F8CE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FE83-A04B-4B16-B1D9-67C562F09FD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FD78DF3-E36E-3F74-EAE6-03F899C8B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7625C25-7372-A00E-62F9-89AA6C7F7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43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FF46A12-6828-2013-517F-70BDA5AFA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9313A45-3587-32A1-73F2-314776AC77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9EC02C-A383-FFDB-8745-8099CC9A5D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7FE83-A04B-4B16-B1D9-67C562F09FD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8B8F68-4AE4-455A-0F68-AF054637D8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50C8411-709B-706F-0726-7ACB574B29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19376-A794-441B-B31B-48CDA1DDA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5741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667E6E-57CB-A15D-3CA9-7A77AB7B4D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9481AB4-A138-5496-D6AD-A6FA9BEB5DBB}"/>
              </a:ext>
            </a:extLst>
          </p:cNvPr>
          <p:cNvSpPr txBox="1"/>
          <p:nvPr/>
        </p:nvSpPr>
        <p:spPr>
          <a:xfrm>
            <a:off x="1059177" y="56128"/>
            <a:ext cx="11003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～平和のために～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どうしたら争いごとが起きずにみんなが幸せに暮らせるのか。幸せに生きていくために必要なことは何か。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「クラス」、「中学校」、「社会」の観点で考えてみよう。</a:t>
            </a:r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1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en-US" altLang="ja-JP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※1</a:t>
            </a:r>
            <a:r>
              <a:rPr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つのテキストボックスに</a:t>
            </a:r>
            <a:r>
              <a:rPr lang="en-US" altLang="ja-JP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つの意見を入力する</a:t>
            </a:r>
            <a:endParaRPr lang="en-US" altLang="ja-JP" sz="1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en-US" altLang="ja-JP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テキストボックスは、コピーして増やしてよい</a:t>
            </a:r>
            <a:endParaRPr lang="en-US" altLang="ja-JP" sz="1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38A3B4A-CA97-8110-E146-C64057393394}"/>
              </a:ext>
            </a:extLst>
          </p:cNvPr>
          <p:cNvSpPr/>
          <p:nvPr/>
        </p:nvSpPr>
        <p:spPr>
          <a:xfrm>
            <a:off x="8318022" y="769106"/>
            <a:ext cx="1468266" cy="298275"/>
          </a:xfrm>
          <a:prstGeom prst="rect">
            <a:avLst/>
          </a:prstGeom>
          <a:solidFill>
            <a:srgbClr val="CCEC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中学校：水色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F33AD1-904C-4DB3-9C5E-1613A02ED9B1}"/>
              </a:ext>
            </a:extLst>
          </p:cNvPr>
          <p:cNvSpPr/>
          <p:nvPr/>
        </p:nvSpPr>
        <p:spPr>
          <a:xfrm>
            <a:off x="6778057" y="761234"/>
            <a:ext cx="1468266" cy="298275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クラス：黄色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C47EA01A-F9EC-C9D9-2557-58357D307813}"/>
              </a:ext>
            </a:extLst>
          </p:cNvPr>
          <p:cNvSpPr/>
          <p:nvPr/>
        </p:nvSpPr>
        <p:spPr>
          <a:xfrm>
            <a:off x="9857987" y="769105"/>
            <a:ext cx="1468266" cy="298275"/>
          </a:xfrm>
          <a:prstGeom prst="rect">
            <a:avLst/>
          </a:prstGeom>
          <a:solidFill>
            <a:srgbClr val="CC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社会：黄緑色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ECBFBCF-6F26-452A-3EAC-23B507EBE421}"/>
              </a:ext>
            </a:extLst>
          </p:cNvPr>
          <p:cNvSpPr/>
          <p:nvPr/>
        </p:nvSpPr>
        <p:spPr>
          <a:xfrm>
            <a:off x="227393" y="2063421"/>
            <a:ext cx="1655810" cy="1286447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CDC2FB7-7856-7281-DBC1-4F0235FC4E75}"/>
              </a:ext>
            </a:extLst>
          </p:cNvPr>
          <p:cNvSpPr/>
          <p:nvPr/>
        </p:nvSpPr>
        <p:spPr>
          <a:xfrm>
            <a:off x="2186428" y="2063422"/>
            <a:ext cx="1655810" cy="1286447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ABFC166-5721-F922-2FFF-5936B6F75920}"/>
              </a:ext>
            </a:extLst>
          </p:cNvPr>
          <p:cNvSpPr/>
          <p:nvPr/>
        </p:nvSpPr>
        <p:spPr>
          <a:xfrm>
            <a:off x="227393" y="3800779"/>
            <a:ext cx="1655810" cy="1286447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75F1325-E56F-8500-3FB7-AF85D361069E}"/>
              </a:ext>
            </a:extLst>
          </p:cNvPr>
          <p:cNvSpPr/>
          <p:nvPr/>
        </p:nvSpPr>
        <p:spPr>
          <a:xfrm>
            <a:off x="2186428" y="3800779"/>
            <a:ext cx="1655810" cy="1286447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2AC8FE7-34F1-0D8E-0D42-B57DB07E2490}"/>
              </a:ext>
            </a:extLst>
          </p:cNvPr>
          <p:cNvSpPr/>
          <p:nvPr/>
        </p:nvSpPr>
        <p:spPr>
          <a:xfrm>
            <a:off x="4249091" y="2063421"/>
            <a:ext cx="1655810" cy="1286447"/>
          </a:xfrm>
          <a:prstGeom prst="rect">
            <a:avLst/>
          </a:prstGeom>
          <a:solidFill>
            <a:srgbClr val="CCEC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BDAE3B41-8C74-1A12-61DB-B94FF090A533}"/>
              </a:ext>
            </a:extLst>
          </p:cNvPr>
          <p:cNvSpPr/>
          <p:nvPr/>
        </p:nvSpPr>
        <p:spPr>
          <a:xfrm>
            <a:off x="6212659" y="2063421"/>
            <a:ext cx="1655810" cy="1286447"/>
          </a:xfrm>
          <a:prstGeom prst="rect">
            <a:avLst/>
          </a:prstGeom>
          <a:solidFill>
            <a:srgbClr val="CCEC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9664FCC-D5FB-D518-38FA-8DE25CA70523}"/>
              </a:ext>
            </a:extLst>
          </p:cNvPr>
          <p:cNvSpPr/>
          <p:nvPr/>
        </p:nvSpPr>
        <p:spPr>
          <a:xfrm>
            <a:off x="4249091" y="3800777"/>
            <a:ext cx="1655810" cy="1286447"/>
          </a:xfrm>
          <a:prstGeom prst="rect">
            <a:avLst/>
          </a:prstGeom>
          <a:solidFill>
            <a:srgbClr val="CCEC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DA0939EE-214C-1AA2-B8C4-267FE1D2A527}"/>
              </a:ext>
            </a:extLst>
          </p:cNvPr>
          <p:cNvSpPr/>
          <p:nvPr/>
        </p:nvSpPr>
        <p:spPr>
          <a:xfrm>
            <a:off x="6224434" y="3800777"/>
            <a:ext cx="1655810" cy="1286447"/>
          </a:xfrm>
          <a:prstGeom prst="rect">
            <a:avLst/>
          </a:prstGeom>
          <a:solidFill>
            <a:srgbClr val="CCEC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15123E6-7C39-513B-CDE0-A453AF20518E}"/>
              </a:ext>
            </a:extLst>
          </p:cNvPr>
          <p:cNvSpPr/>
          <p:nvPr/>
        </p:nvSpPr>
        <p:spPr>
          <a:xfrm>
            <a:off x="8353878" y="2063421"/>
            <a:ext cx="1655810" cy="1286447"/>
          </a:xfrm>
          <a:prstGeom prst="rect">
            <a:avLst/>
          </a:prstGeom>
          <a:solidFill>
            <a:srgbClr val="CC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3B58E64-142B-2F89-E4F0-C947B8CB9134}"/>
              </a:ext>
            </a:extLst>
          </p:cNvPr>
          <p:cNvSpPr/>
          <p:nvPr/>
        </p:nvSpPr>
        <p:spPr>
          <a:xfrm>
            <a:off x="10285385" y="2063421"/>
            <a:ext cx="1655810" cy="1286447"/>
          </a:xfrm>
          <a:prstGeom prst="rect">
            <a:avLst/>
          </a:prstGeom>
          <a:solidFill>
            <a:srgbClr val="CC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9E0DED8-ABE6-F420-4C6D-95F04ECE1168}"/>
              </a:ext>
            </a:extLst>
          </p:cNvPr>
          <p:cNvSpPr/>
          <p:nvPr/>
        </p:nvSpPr>
        <p:spPr>
          <a:xfrm>
            <a:off x="8353877" y="3800777"/>
            <a:ext cx="1655810" cy="1286447"/>
          </a:xfrm>
          <a:prstGeom prst="rect">
            <a:avLst/>
          </a:prstGeom>
          <a:solidFill>
            <a:srgbClr val="CC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AC1C82AA-1205-7B65-0296-134072586BF8}"/>
              </a:ext>
            </a:extLst>
          </p:cNvPr>
          <p:cNvSpPr/>
          <p:nvPr/>
        </p:nvSpPr>
        <p:spPr>
          <a:xfrm>
            <a:off x="10285385" y="3800777"/>
            <a:ext cx="1655810" cy="1286447"/>
          </a:xfrm>
          <a:prstGeom prst="rect">
            <a:avLst/>
          </a:prstGeom>
          <a:solidFill>
            <a:srgbClr val="CC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420B390D-D9A6-39BC-B2A5-459BF0BDE61E}"/>
              </a:ext>
            </a:extLst>
          </p:cNvPr>
          <p:cNvSpPr txBox="1"/>
          <p:nvPr/>
        </p:nvSpPr>
        <p:spPr>
          <a:xfrm>
            <a:off x="129071" y="28071"/>
            <a:ext cx="1047340" cy="46166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kumimoji="1" lang="en-US" altLang="ja-JP" sz="2400">
                <a:latin typeface="ＭＳ Ｐゴシック"/>
                <a:ea typeface="ＭＳ Ｐゴシック"/>
              </a:rPr>
              <a:t>【</a:t>
            </a:r>
            <a:r>
              <a:rPr lang="en-US" altLang="ja-JP" sz="2400">
                <a:latin typeface="ＭＳ Ｐゴシック"/>
                <a:ea typeface="ＭＳ Ｐゴシック"/>
              </a:rPr>
              <a:t>　</a:t>
            </a:r>
            <a:r>
              <a:rPr kumimoji="1" lang="ja-JP" altLang="en-US" sz="2400">
                <a:latin typeface="ＭＳ Ｐゴシック"/>
                <a:ea typeface="ＭＳ Ｐゴシック"/>
              </a:rPr>
              <a:t>班</a:t>
            </a:r>
            <a:r>
              <a:rPr kumimoji="1" lang="en-US" altLang="ja-JP" sz="2400">
                <a:latin typeface="ＭＳ Ｐゴシック"/>
                <a:ea typeface="ＭＳ Ｐゴシック"/>
              </a:rPr>
              <a:t>】</a:t>
            </a:r>
            <a:endParaRPr lang="en-US" altLang="ja-JP" sz="2400"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3550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CA928020-F474-4F93-82ED-FDAEF2016590}"/>
</file>

<file path=customXml/itemProps2.xml><?xml version="1.0" encoding="utf-8"?>
<ds:datastoreItem xmlns:ds="http://schemas.openxmlformats.org/officeDocument/2006/customXml" ds:itemID="{3A4DB20B-A651-4312-AE8C-8C2D4EC17F3D}"/>
</file>

<file path=customXml/itemProps3.xml><?xml version="1.0" encoding="utf-8"?>
<ds:datastoreItem xmlns:ds="http://schemas.openxmlformats.org/officeDocument/2006/customXml" ds:itemID="{589F7629-717A-4B0D-B41D-242F62E9692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2025-02-04T01:24:54Z</dcterms:created>
  <dcterms:modified xsi:type="dcterms:W3CDTF">2025-02-04T01:24:55Z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