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8" r:id="rId2"/>
    <p:sldId id="277" r:id="rId3"/>
    <p:sldId id="259" r:id="rId4"/>
    <p:sldId id="273" r:id="rId5"/>
    <p:sldId id="274" r:id="rId6"/>
    <p:sldId id="275" r:id="rId7"/>
    <p:sldId id="276" r:id="rId8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FFFFCC"/>
    <a:srgbClr val="FF99CC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B1D037E-7032-4C9D-808B-47AB91DE0C6C}" v="3" dt="2025-03-05T01:13:57.80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292" y="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A8C63-5E4B-4F1E-9776-72E0DC8FD4D4}" type="datetimeFigureOut">
              <a:rPr kumimoji="1" lang="ja-JP" altLang="en-US" smtClean="0"/>
              <a:t>2025/3/5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D1E80-36F9-4EC5-960E-AC5F5F8BEE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72042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A8C63-5E4B-4F1E-9776-72E0DC8FD4D4}" type="datetimeFigureOut">
              <a:rPr kumimoji="1" lang="ja-JP" altLang="en-US" smtClean="0"/>
              <a:t>2025/3/5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D1E80-36F9-4EC5-960E-AC5F5F8BEE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81179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A8C63-5E4B-4F1E-9776-72E0DC8FD4D4}" type="datetimeFigureOut">
              <a:rPr kumimoji="1" lang="ja-JP" altLang="en-US" smtClean="0"/>
              <a:t>2025/3/5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D1E80-36F9-4EC5-960E-AC5F5F8BEE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1736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A8C63-5E4B-4F1E-9776-72E0DC8FD4D4}" type="datetimeFigureOut">
              <a:rPr kumimoji="1" lang="ja-JP" altLang="en-US" smtClean="0"/>
              <a:t>2025/3/5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D1E80-36F9-4EC5-960E-AC5F5F8BEE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700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A8C63-5E4B-4F1E-9776-72E0DC8FD4D4}" type="datetimeFigureOut">
              <a:rPr kumimoji="1" lang="ja-JP" altLang="en-US" smtClean="0"/>
              <a:t>2025/3/5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D1E80-36F9-4EC5-960E-AC5F5F8BEE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2067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A8C63-5E4B-4F1E-9776-72E0DC8FD4D4}" type="datetimeFigureOut">
              <a:rPr kumimoji="1" lang="ja-JP" altLang="en-US" smtClean="0"/>
              <a:t>2025/3/5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D1E80-36F9-4EC5-960E-AC5F5F8BEE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202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A8C63-5E4B-4F1E-9776-72E0DC8FD4D4}" type="datetimeFigureOut">
              <a:rPr kumimoji="1" lang="ja-JP" altLang="en-US" smtClean="0"/>
              <a:t>2025/3/5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D1E80-36F9-4EC5-960E-AC5F5F8BEE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5717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A8C63-5E4B-4F1E-9776-72E0DC8FD4D4}" type="datetimeFigureOut">
              <a:rPr kumimoji="1" lang="ja-JP" altLang="en-US" smtClean="0"/>
              <a:t>2025/3/5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D1E80-36F9-4EC5-960E-AC5F5F8BEE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80355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A8C63-5E4B-4F1E-9776-72E0DC8FD4D4}" type="datetimeFigureOut">
              <a:rPr kumimoji="1" lang="ja-JP" altLang="en-US" smtClean="0"/>
              <a:t>2025/3/5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D1E80-36F9-4EC5-960E-AC5F5F8BEE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8894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A8C63-5E4B-4F1E-9776-72E0DC8FD4D4}" type="datetimeFigureOut">
              <a:rPr kumimoji="1" lang="ja-JP" altLang="en-US" smtClean="0"/>
              <a:t>2025/3/5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D1E80-36F9-4EC5-960E-AC5F5F8BEE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4052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A8C63-5E4B-4F1E-9776-72E0DC8FD4D4}" type="datetimeFigureOut">
              <a:rPr kumimoji="1" lang="ja-JP" altLang="en-US" smtClean="0"/>
              <a:t>2025/3/5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D1E80-36F9-4EC5-960E-AC5F5F8BEE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5465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CA8C63-5E4B-4F1E-9776-72E0DC8FD4D4}" type="datetimeFigureOut">
              <a:rPr kumimoji="1" lang="ja-JP" altLang="en-US" smtClean="0"/>
              <a:t>2025/3/5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DD1E80-36F9-4EC5-960E-AC5F5F8BEE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7947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タイトル 1">
            <a:extLst>
              <a:ext uri="{FF2B5EF4-FFF2-40B4-BE49-F238E27FC236}">
                <a16:creationId xmlns:a16="http://schemas.microsoft.com/office/drawing/2014/main" id="{9A5E1C4D-1433-EF8B-5818-C05F8CAB1B70}"/>
              </a:ext>
            </a:extLst>
          </p:cNvPr>
          <p:cNvSpPr txBox="1">
            <a:spLocks/>
          </p:cNvSpPr>
          <p:nvPr/>
        </p:nvSpPr>
        <p:spPr>
          <a:xfrm>
            <a:off x="225752" y="5828597"/>
            <a:ext cx="9454495" cy="614006"/>
          </a:xfrm>
          <a:prstGeom prst="rect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txBody>
          <a:bodyPr vert="horz" lIns="74295" tIns="37148" rIns="74295" bIns="3714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275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</a:t>
            </a:r>
            <a:r>
              <a:rPr lang="ja-JP" altLang="en-US" sz="2275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　組　番　名前：</a:t>
            </a:r>
            <a:endParaRPr lang="en-US" altLang="ja-JP" sz="2275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0DF6EC9-4D89-60A9-4864-880D3D6E0116}"/>
              </a:ext>
            </a:extLst>
          </p:cNvPr>
          <p:cNvSpPr txBox="1"/>
          <p:nvPr/>
        </p:nvSpPr>
        <p:spPr>
          <a:xfrm>
            <a:off x="169795" y="220681"/>
            <a:ext cx="2292760" cy="442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275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lang="ja-JP" altLang="en-US" sz="2275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年間、わたしは</a:t>
            </a:r>
            <a:endParaRPr lang="en-US" altLang="ja-JP" sz="2275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E35FE38-082B-279B-AABD-AB6FE0A90E4C}"/>
              </a:ext>
            </a:extLst>
          </p:cNvPr>
          <p:cNvSpPr txBox="1"/>
          <p:nvPr/>
        </p:nvSpPr>
        <p:spPr>
          <a:xfrm>
            <a:off x="7387486" y="272563"/>
            <a:ext cx="2292760" cy="442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275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を観察します。</a:t>
            </a:r>
            <a:endParaRPr lang="en-US" altLang="ja-JP" sz="2275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F89CF9D-F48E-370E-4C96-3B6DFCDF3C5B}"/>
              </a:ext>
            </a:extLst>
          </p:cNvPr>
          <p:cNvSpPr txBox="1"/>
          <p:nvPr/>
        </p:nvSpPr>
        <p:spPr>
          <a:xfrm>
            <a:off x="2462743" y="220681"/>
            <a:ext cx="4841158" cy="542456"/>
          </a:xfrm>
          <a:prstGeom prst="rect">
            <a:avLst/>
          </a:prstGeom>
          <a:noFill/>
          <a:ln w="28575"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2925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〇〇〇〇の木</a:t>
            </a:r>
            <a:endParaRPr lang="en-US" altLang="ja-JP" sz="2925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0C4B091E-61BE-7C2B-AB07-D8E44E081F37}"/>
              </a:ext>
            </a:extLst>
          </p:cNvPr>
          <p:cNvSpPr txBox="1"/>
          <p:nvPr/>
        </p:nvSpPr>
        <p:spPr>
          <a:xfrm>
            <a:off x="227629" y="955671"/>
            <a:ext cx="5388382" cy="39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95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</a:t>
            </a:r>
            <a:r>
              <a:rPr lang="ja-JP" altLang="en-US" sz="195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木のある場所</a:t>
            </a:r>
            <a:r>
              <a:rPr lang="en-US" altLang="ja-JP" sz="195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】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6D1AF996-A395-E760-046C-9655C933A822}"/>
              </a:ext>
            </a:extLst>
          </p:cNvPr>
          <p:cNvSpPr txBox="1"/>
          <p:nvPr/>
        </p:nvSpPr>
        <p:spPr>
          <a:xfrm>
            <a:off x="225752" y="2438337"/>
            <a:ext cx="9454494" cy="992579"/>
          </a:xfrm>
          <a:prstGeom prst="rect">
            <a:avLst/>
          </a:prstGeom>
          <a:noFill/>
          <a:ln w="28575"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195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endParaRPr lang="en-US" altLang="ja-JP" sz="195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195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endParaRPr lang="en-US" altLang="ja-JP" sz="195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en-US" altLang="ja-JP" sz="195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81CE31B-EBC1-58C9-42F7-40E4C70F2919}"/>
              </a:ext>
            </a:extLst>
          </p:cNvPr>
          <p:cNvSpPr txBox="1"/>
          <p:nvPr/>
        </p:nvSpPr>
        <p:spPr>
          <a:xfrm>
            <a:off x="225753" y="2020023"/>
            <a:ext cx="5388382" cy="39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95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</a:t>
            </a:r>
            <a:r>
              <a:rPr lang="ja-JP" altLang="en-US" sz="195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注目したいこと</a:t>
            </a:r>
            <a:r>
              <a:rPr lang="en-US" altLang="ja-JP" sz="195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】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FEEB49FF-8EF1-8F62-A21C-A81DC61E5503}"/>
              </a:ext>
            </a:extLst>
          </p:cNvPr>
          <p:cNvSpPr txBox="1"/>
          <p:nvPr/>
        </p:nvSpPr>
        <p:spPr>
          <a:xfrm>
            <a:off x="225752" y="1419183"/>
            <a:ext cx="9454495" cy="392415"/>
          </a:xfrm>
          <a:prstGeom prst="rect">
            <a:avLst/>
          </a:prstGeom>
          <a:noFill/>
          <a:ln w="28575"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195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endParaRPr lang="en-US" altLang="ja-JP" sz="195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DEF8078E-EE52-6F01-D252-02FBF274BC70}"/>
              </a:ext>
            </a:extLst>
          </p:cNvPr>
          <p:cNvSpPr txBox="1"/>
          <p:nvPr/>
        </p:nvSpPr>
        <p:spPr>
          <a:xfrm>
            <a:off x="225752" y="4039494"/>
            <a:ext cx="9454494" cy="992579"/>
          </a:xfrm>
          <a:prstGeom prst="rect">
            <a:avLst/>
          </a:prstGeom>
          <a:noFill/>
          <a:ln w="28575"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195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endParaRPr lang="en-US" altLang="ja-JP" sz="195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195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endParaRPr lang="en-US" altLang="ja-JP" sz="195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en-US" altLang="ja-JP" sz="195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30671A47-D75F-CB1D-D7FA-52EAEDB635A5}"/>
              </a:ext>
            </a:extLst>
          </p:cNvPr>
          <p:cNvSpPr txBox="1"/>
          <p:nvPr/>
        </p:nvSpPr>
        <p:spPr>
          <a:xfrm>
            <a:off x="225752" y="3621912"/>
            <a:ext cx="5388382" cy="39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95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</a:t>
            </a:r>
            <a:r>
              <a:rPr lang="ja-JP" altLang="en-US" sz="195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どんな変化がみられるか、よそうしたこと</a:t>
            </a:r>
            <a:r>
              <a:rPr lang="en-US" altLang="ja-JP" sz="195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】</a:t>
            </a:r>
          </a:p>
        </p:txBody>
      </p:sp>
    </p:spTree>
    <p:extLst>
      <p:ext uri="{BB962C8B-B14F-4D97-AF65-F5344CB8AC3E}">
        <p14:creationId xmlns:p14="http://schemas.microsoft.com/office/powerpoint/2010/main" val="12201174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964A67E9-290A-040A-C059-08421F9D7A02}"/>
              </a:ext>
            </a:extLst>
          </p:cNvPr>
          <p:cNvSpPr/>
          <p:nvPr/>
        </p:nvSpPr>
        <p:spPr>
          <a:xfrm>
            <a:off x="204078" y="2279221"/>
            <a:ext cx="2083987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600" dirty="0">
                <a:solidFill>
                  <a:schemeClr val="tx1"/>
                </a:solidFill>
              </a:rPr>
              <a:t>月　</a:t>
            </a:r>
            <a:r>
              <a:rPr lang="ja-JP" altLang="en-US" sz="1600" dirty="0">
                <a:solidFill>
                  <a:schemeClr val="tx1"/>
                </a:solidFill>
              </a:rPr>
              <a:t>日　℃</a:t>
            </a:r>
            <a:endParaRPr kumimoji="1" lang="ja-JP" altLang="en-US" sz="1600" dirty="0">
              <a:solidFill>
                <a:schemeClr val="tx1"/>
              </a:solidFill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9BA80A60-BDDE-6977-0B3B-8290B3912C92}"/>
              </a:ext>
            </a:extLst>
          </p:cNvPr>
          <p:cNvSpPr/>
          <p:nvPr/>
        </p:nvSpPr>
        <p:spPr>
          <a:xfrm>
            <a:off x="7635808" y="5846049"/>
            <a:ext cx="2083987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600" dirty="0">
                <a:solidFill>
                  <a:schemeClr val="tx1"/>
                </a:solidFill>
              </a:rPr>
              <a:t>月　</a:t>
            </a:r>
            <a:r>
              <a:rPr lang="ja-JP" altLang="en-US" sz="1600" dirty="0">
                <a:solidFill>
                  <a:schemeClr val="tx1"/>
                </a:solidFill>
              </a:rPr>
              <a:t>日　℃</a:t>
            </a:r>
            <a:endParaRPr kumimoji="1" lang="ja-JP" altLang="en-US" sz="1600" dirty="0">
              <a:solidFill>
                <a:schemeClr val="tx1"/>
              </a:solidFill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34635988-BB81-48B2-E661-CC7F930F07AF}"/>
              </a:ext>
            </a:extLst>
          </p:cNvPr>
          <p:cNvSpPr/>
          <p:nvPr/>
        </p:nvSpPr>
        <p:spPr>
          <a:xfrm>
            <a:off x="2835612" y="4312868"/>
            <a:ext cx="2085462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600" dirty="0">
                <a:solidFill>
                  <a:schemeClr val="tx1"/>
                </a:solidFill>
              </a:rPr>
              <a:t>月　</a:t>
            </a:r>
            <a:r>
              <a:rPr lang="ja-JP" altLang="en-US" sz="1600" dirty="0">
                <a:solidFill>
                  <a:schemeClr val="tx1"/>
                </a:solidFill>
              </a:rPr>
              <a:t>日　℃</a:t>
            </a:r>
            <a:endParaRPr kumimoji="1" lang="ja-JP" altLang="en-US" sz="1600" dirty="0">
              <a:solidFill>
                <a:schemeClr val="tx1"/>
              </a:solidFill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85D6F72C-481C-83F4-D872-5DC243ADC924}"/>
              </a:ext>
            </a:extLst>
          </p:cNvPr>
          <p:cNvSpPr/>
          <p:nvPr/>
        </p:nvSpPr>
        <p:spPr>
          <a:xfrm>
            <a:off x="204078" y="4670168"/>
            <a:ext cx="2083987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600" dirty="0">
                <a:solidFill>
                  <a:schemeClr val="tx1"/>
                </a:solidFill>
              </a:rPr>
              <a:t>月　</a:t>
            </a:r>
            <a:r>
              <a:rPr lang="ja-JP" altLang="en-US" sz="1600" dirty="0">
                <a:solidFill>
                  <a:schemeClr val="tx1"/>
                </a:solidFill>
              </a:rPr>
              <a:t>日　℃</a:t>
            </a:r>
            <a:endParaRPr kumimoji="1" lang="ja-JP" altLang="en-US" sz="1600" dirty="0">
              <a:solidFill>
                <a:schemeClr val="tx1"/>
              </a:solidFill>
            </a:endParaRPr>
          </a:p>
        </p:txBody>
      </p:sp>
      <p:sp>
        <p:nvSpPr>
          <p:cNvPr id="6" name="テキスト ボックス 24">
            <a:extLst>
              <a:ext uri="{FF2B5EF4-FFF2-40B4-BE49-F238E27FC236}">
                <a16:creationId xmlns:a16="http://schemas.microsoft.com/office/drawing/2014/main" id="{03396C77-4228-C096-2185-915F5FFB17D1}"/>
              </a:ext>
            </a:extLst>
          </p:cNvPr>
          <p:cNvSpPr txBox="1"/>
          <p:nvPr/>
        </p:nvSpPr>
        <p:spPr>
          <a:xfrm>
            <a:off x="192220" y="341830"/>
            <a:ext cx="9521559" cy="369332"/>
          </a:xfrm>
          <a:prstGeom prst="rect">
            <a:avLst/>
          </a:prstGeom>
          <a:solidFill>
            <a:srgbClr val="FFFFFF"/>
          </a:solidFill>
          <a:ln w="19050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dirty="0"/>
              <a:t>〇〇〇〇の木</a:t>
            </a:r>
            <a:r>
              <a:rPr kumimoji="1" lang="ja-JP" altLang="en-US" dirty="0"/>
              <a:t>と　いろいろな植物・動物の</a:t>
            </a:r>
            <a:r>
              <a:rPr kumimoji="1" lang="en-US" altLang="ja-JP" dirty="0"/>
              <a:t>1</a:t>
            </a:r>
            <a:r>
              <a:rPr kumimoji="1" lang="ja-JP" altLang="en-US" dirty="0"/>
              <a:t>年間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BEDC1A99-145A-8DB5-CBDC-0D5ECEAC0611}"/>
              </a:ext>
            </a:extLst>
          </p:cNvPr>
          <p:cNvSpPr/>
          <p:nvPr/>
        </p:nvSpPr>
        <p:spPr>
          <a:xfrm>
            <a:off x="5909108" y="2252571"/>
            <a:ext cx="2083987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600" dirty="0">
                <a:solidFill>
                  <a:schemeClr val="tx1"/>
                </a:solidFill>
              </a:rPr>
              <a:t>月　</a:t>
            </a:r>
            <a:r>
              <a:rPr lang="ja-JP" altLang="en-US" sz="1600" dirty="0">
                <a:solidFill>
                  <a:schemeClr val="tx1"/>
                </a:solidFill>
              </a:rPr>
              <a:t>日　℃</a:t>
            </a:r>
            <a:endParaRPr kumimoji="1" lang="ja-JP" alt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93389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E15475-0717-B60F-E9D2-C95F86A8B6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1">
            <a:extLst>
              <a:ext uri="{FF2B5EF4-FFF2-40B4-BE49-F238E27FC236}">
                <a16:creationId xmlns:a16="http://schemas.microsoft.com/office/drawing/2014/main" id="{11293FA7-4E36-72E3-0695-FC7CDE338032}"/>
              </a:ext>
            </a:extLst>
          </p:cNvPr>
          <p:cNvSpPr txBox="1">
            <a:spLocks/>
          </p:cNvSpPr>
          <p:nvPr/>
        </p:nvSpPr>
        <p:spPr>
          <a:xfrm>
            <a:off x="256677" y="245583"/>
            <a:ext cx="1045868" cy="614006"/>
          </a:xfrm>
          <a:prstGeom prst="rect">
            <a:avLst/>
          </a:prstGeom>
          <a:solidFill>
            <a:srgbClr val="FF99CC"/>
          </a:solidFill>
          <a:ln>
            <a:solidFill>
              <a:schemeClr val="tx1"/>
            </a:solidFill>
          </a:ln>
        </p:spPr>
        <p:txBody>
          <a:bodyPr vert="horz" lIns="74295" tIns="37148" rIns="74295" bIns="3714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325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春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5379BF06-FC44-C578-A707-75A0532FCB64}"/>
              </a:ext>
            </a:extLst>
          </p:cNvPr>
          <p:cNvSpPr txBox="1"/>
          <p:nvPr/>
        </p:nvSpPr>
        <p:spPr>
          <a:xfrm>
            <a:off x="4632916" y="894319"/>
            <a:ext cx="2864467" cy="342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25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</a:t>
            </a:r>
            <a:r>
              <a:rPr lang="ja-JP" altLang="en-US" sz="1625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葉のしげり方や、色</a:t>
            </a:r>
            <a:r>
              <a:rPr lang="en-US" altLang="ja-JP" sz="1625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】</a:t>
            </a:r>
          </a:p>
        </p:txBody>
      </p:sp>
      <p:sp>
        <p:nvSpPr>
          <p:cNvPr id="4" name="タイトル 1">
            <a:extLst>
              <a:ext uri="{FF2B5EF4-FFF2-40B4-BE49-F238E27FC236}">
                <a16:creationId xmlns:a16="http://schemas.microsoft.com/office/drawing/2014/main" id="{BB8B8597-7D1A-99E5-A470-E4816D798D6F}"/>
              </a:ext>
            </a:extLst>
          </p:cNvPr>
          <p:cNvSpPr txBox="1">
            <a:spLocks/>
          </p:cNvSpPr>
          <p:nvPr/>
        </p:nvSpPr>
        <p:spPr>
          <a:xfrm>
            <a:off x="1353397" y="245341"/>
            <a:ext cx="3496381" cy="614006"/>
          </a:xfrm>
          <a:prstGeom prst="rect">
            <a:avLst/>
          </a:prstGeom>
        </p:spPr>
        <p:txBody>
          <a:bodyPr vert="horz" lIns="74295" tIns="37148" rIns="74295" bIns="3714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1625" u="sng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〇月〇日午前〇〇時</a:t>
            </a:r>
          </a:p>
        </p:txBody>
      </p:sp>
      <p:sp>
        <p:nvSpPr>
          <p:cNvPr id="7" name="タイトル 1">
            <a:extLst>
              <a:ext uri="{FF2B5EF4-FFF2-40B4-BE49-F238E27FC236}">
                <a16:creationId xmlns:a16="http://schemas.microsoft.com/office/drawing/2014/main" id="{57AEDD1A-B853-FFCA-0472-F19F7CE33CF1}"/>
              </a:ext>
            </a:extLst>
          </p:cNvPr>
          <p:cNvSpPr txBox="1">
            <a:spLocks/>
          </p:cNvSpPr>
          <p:nvPr/>
        </p:nvSpPr>
        <p:spPr>
          <a:xfrm>
            <a:off x="7013799" y="245341"/>
            <a:ext cx="4331712" cy="614006"/>
          </a:xfrm>
          <a:prstGeom prst="rect">
            <a:avLst/>
          </a:prstGeom>
        </p:spPr>
        <p:txBody>
          <a:bodyPr vert="horz" lIns="74295" tIns="37148" rIns="74295" bIns="3714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1625" u="sng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天気： 晴れ ・ くもり ・ 雨 ・ 雪</a:t>
            </a:r>
          </a:p>
        </p:txBody>
      </p:sp>
      <p:sp>
        <p:nvSpPr>
          <p:cNvPr id="8" name="タイトル 1">
            <a:extLst>
              <a:ext uri="{FF2B5EF4-FFF2-40B4-BE49-F238E27FC236}">
                <a16:creationId xmlns:a16="http://schemas.microsoft.com/office/drawing/2014/main" id="{46481F13-AA76-DFEF-D67E-A5B9355115C7}"/>
              </a:ext>
            </a:extLst>
          </p:cNvPr>
          <p:cNvSpPr txBox="1">
            <a:spLocks/>
          </p:cNvSpPr>
          <p:nvPr/>
        </p:nvSpPr>
        <p:spPr>
          <a:xfrm>
            <a:off x="4444070" y="245341"/>
            <a:ext cx="1739819" cy="614006"/>
          </a:xfrm>
          <a:prstGeom prst="rect">
            <a:avLst/>
          </a:prstGeom>
        </p:spPr>
        <p:txBody>
          <a:bodyPr vert="horz" lIns="74295" tIns="37148" rIns="74295" bIns="3714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1625" u="sng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気温：〇〇℃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DC1A4440-977C-D6D1-C566-8D6DE1986B4F}"/>
              </a:ext>
            </a:extLst>
          </p:cNvPr>
          <p:cNvSpPr/>
          <p:nvPr/>
        </p:nvSpPr>
        <p:spPr>
          <a:xfrm>
            <a:off x="256678" y="957359"/>
            <a:ext cx="4317576" cy="3235112"/>
          </a:xfrm>
          <a:prstGeom prst="rect">
            <a:avLst/>
          </a:prstGeom>
          <a:solidFill>
            <a:srgbClr val="FFFFCC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63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全体が分かる写真</a:t>
            </a:r>
          </a:p>
        </p:txBody>
      </p:sp>
      <p:sp>
        <p:nvSpPr>
          <p:cNvPr id="9" name="楕円 8">
            <a:extLst>
              <a:ext uri="{FF2B5EF4-FFF2-40B4-BE49-F238E27FC236}">
                <a16:creationId xmlns:a16="http://schemas.microsoft.com/office/drawing/2014/main" id="{7FDE18A4-CD1D-5E32-CA22-8F9DDB55EE15}"/>
              </a:ext>
            </a:extLst>
          </p:cNvPr>
          <p:cNvSpPr/>
          <p:nvPr/>
        </p:nvSpPr>
        <p:spPr>
          <a:xfrm>
            <a:off x="7560610" y="352566"/>
            <a:ext cx="582123" cy="403432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463"/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F3ED2270-2326-9457-F6A8-EDB7EB205D44}"/>
              </a:ext>
            </a:extLst>
          </p:cNvPr>
          <p:cNvSpPr/>
          <p:nvPr/>
        </p:nvSpPr>
        <p:spPr>
          <a:xfrm>
            <a:off x="256677" y="4278609"/>
            <a:ext cx="2903833" cy="2177423"/>
          </a:xfrm>
          <a:prstGeom prst="rect">
            <a:avLst/>
          </a:prstGeom>
          <a:solidFill>
            <a:srgbClr val="FFFFCC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63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部分が分かる写真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81887E4B-8883-3537-C160-64E366683731}"/>
              </a:ext>
            </a:extLst>
          </p:cNvPr>
          <p:cNvSpPr txBox="1"/>
          <p:nvPr/>
        </p:nvSpPr>
        <p:spPr>
          <a:xfrm>
            <a:off x="4609314" y="1985479"/>
            <a:ext cx="3989115" cy="342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25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</a:t>
            </a:r>
            <a:r>
              <a:rPr lang="ja-JP" altLang="en-US" sz="1625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気づいたこと</a:t>
            </a:r>
            <a:r>
              <a:rPr lang="en-US" altLang="ja-JP" sz="1625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】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0E2D6E5D-5659-13C6-8C02-9299950706DA}"/>
              </a:ext>
            </a:extLst>
          </p:cNvPr>
          <p:cNvSpPr/>
          <p:nvPr/>
        </p:nvSpPr>
        <p:spPr>
          <a:xfrm>
            <a:off x="4719286" y="1268191"/>
            <a:ext cx="4949393" cy="62945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625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endParaRPr lang="en-US" altLang="ja-JP" sz="1625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1625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E17B4C96-DE8D-DA8A-DFCE-0797C9914C8C}"/>
              </a:ext>
            </a:extLst>
          </p:cNvPr>
          <p:cNvSpPr/>
          <p:nvPr/>
        </p:nvSpPr>
        <p:spPr>
          <a:xfrm>
            <a:off x="4719286" y="2373789"/>
            <a:ext cx="4950338" cy="1814101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625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endParaRPr lang="en-US" altLang="ja-JP" sz="1625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1625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33156CA9-BB8E-B599-A7A0-E31450026EA2}"/>
              </a:ext>
            </a:extLst>
          </p:cNvPr>
          <p:cNvSpPr txBox="1"/>
          <p:nvPr/>
        </p:nvSpPr>
        <p:spPr>
          <a:xfrm>
            <a:off x="3205892" y="4253661"/>
            <a:ext cx="3989115" cy="342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25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</a:t>
            </a:r>
            <a:r>
              <a:rPr lang="ja-JP" altLang="en-US" sz="1625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夏になるとどうなるか、予想したこと</a:t>
            </a:r>
            <a:r>
              <a:rPr lang="en-US" altLang="ja-JP" sz="1625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】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4BA84DD7-9121-DA49-971F-5CB9E0B61A7B}"/>
              </a:ext>
            </a:extLst>
          </p:cNvPr>
          <p:cNvSpPr/>
          <p:nvPr/>
        </p:nvSpPr>
        <p:spPr>
          <a:xfrm>
            <a:off x="3320070" y="4626501"/>
            <a:ext cx="6348609" cy="1829531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625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endParaRPr lang="en-US" altLang="ja-JP" sz="1625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1625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</a:p>
        </p:txBody>
      </p:sp>
    </p:spTree>
    <p:extLst>
      <p:ext uri="{BB962C8B-B14F-4D97-AF65-F5344CB8AC3E}">
        <p14:creationId xmlns:p14="http://schemas.microsoft.com/office/powerpoint/2010/main" val="37503571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E15475-0717-B60F-E9D2-C95F86A8B6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5379BF06-FC44-C578-A707-75A0532FCB64}"/>
              </a:ext>
            </a:extLst>
          </p:cNvPr>
          <p:cNvSpPr txBox="1"/>
          <p:nvPr/>
        </p:nvSpPr>
        <p:spPr>
          <a:xfrm>
            <a:off x="4632916" y="894319"/>
            <a:ext cx="2864467" cy="342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25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</a:t>
            </a:r>
            <a:r>
              <a:rPr lang="ja-JP" altLang="en-US" sz="1625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葉のしげり方や、色</a:t>
            </a:r>
            <a:r>
              <a:rPr lang="en-US" altLang="ja-JP" sz="1625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】</a:t>
            </a:r>
          </a:p>
        </p:txBody>
      </p:sp>
      <p:sp>
        <p:nvSpPr>
          <p:cNvPr id="4" name="タイトル 1">
            <a:extLst>
              <a:ext uri="{FF2B5EF4-FFF2-40B4-BE49-F238E27FC236}">
                <a16:creationId xmlns:a16="http://schemas.microsoft.com/office/drawing/2014/main" id="{BB8B8597-7D1A-99E5-A470-E4816D798D6F}"/>
              </a:ext>
            </a:extLst>
          </p:cNvPr>
          <p:cNvSpPr txBox="1">
            <a:spLocks/>
          </p:cNvSpPr>
          <p:nvPr/>
        </p:nvSpPr>
        <p:spPr>
          <a:xfrm>
            <a:off x="1353397" y="245341"/>
            <a:ext cx="3496381" cy="614006"/>
          </a:xfrm>
          <a:prstGeom prst="rect">
            <a:avLst/>
          </a:prstGeom>
        </p:spPr>
        <p:txBody>
          <a:bodyPr vert="horz" lIns="74295" tIns="37148" rIns="74295" bIns="3714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1625" u="sng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〇月〇日午前〇〇時</a:t>
            </a:r>
          </a:p>
        </p:txBody>
      </p:sp>
      <p:sp>
        <p:nvSpPr>
          <p:cNvPr id="7" name="タイトル 1">
            <a:extLst>
              <a:ext uri="{FF2B5EF4-FFF2-40B4-BE49-F238E27FC236}">
                <a16:creationId xmlns:a16="http://schemas.microsoft.com/office/drawing/2014/main" id="{57AEDD1A-B853-FFCA-0472-F19F7CE33CF1}"/>
              </a:ext>
            </a:extLst>
          </p:cNvPr>
          <p:cNvSpPr txBox="1">
            <a:spLocks/>
          </p:cNvSpPr>
          <p:nvPr/>
        </p:nvSpPr>
        <p:spPr>
          <a:xfrm>
            <a:off x="7013799" y="245341"/>
            <a:ext cx="4331712" cy="614006"/>
          </a:xfrm>
          <a:prstGeom prst="rect">
            <a:avLst/>
          </a:prstGeom>
        </p:spPr>
        <p:txBody>
          <a:bodyPr vert="horz" lIns="74295" tIns="37148" rIns="74295" bIns="3714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1625" u="sng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天気： 晴れ ・ くもり ・ 雨 ・ 雪</a:t>
            </a:r>
          </a:p>
        </p:txBody>
      </p:sp>
      <p:sp>
        <p:nvSpPr>
          <p:cNvPr id="8" name="タイトル 1">
            <a:extLst>
              <a:ext uri="{FF2B5EF4-FFF2-40B4-BE49-F238E27FC236}">
                <a16:creationId xmlns:a16="http://schemas.microsoft.com/office/drawing/2014/main" id="{46481F13-AA76-DFEF-D67E-A5B9355115C7}"/>
              </a:ext>
            </a:extLst>
          </p:cNvPr>
          <p:cNvSpPr txBox="1">
            <a:spLocks/>
          </p:cNvSpPr>
          <p:nvPr/>
        </p:nvSpPr>
        <p:spPr>
          <a:xfrm>
            <a:off x="4444070" y="245341"/>
            <a:ext cx="1739819" cy="614006"/>
          </a:xfrm>
          <a:prstGeom prst="rect">
            <a:avLst/>
          </a:prstGeom>
        </p:spPr>
        <p:txBody>
          <a:bodyPr vert="horz" lIns="74295" tIns="37148" rIns="74295" bIns="3714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1625" u="sng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気温：〇〇℃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DC1A4440-977C-D6D1-C566-8D6DE1986B4F}"/>
              </a:ext>
            </a:extLst>
          </p:cNvPr>
          <p:cNvSpPr/>
          <p:nvPr/>
        </p:nvSpPr>
        <p:spPr>
          <a:xfrm>
            <a:off x="256678" y="957359"/>
            <a:ext cx="4317576" cy="3235112"/>
          </a:xfrm>
          <a:prstGeom prst="rect">
            <a:avLst/>
          </a:prstGeom>
          <a:solidFill>
            <a:srgbClr val="FFFFCC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63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全体が分かる写真</a:t>
            </a:r>
          </a:p>
        </p:txBody>
      </p:sp>
      <p:sp>
        <p:nvSpPr>
          <p:cNvPr id="9" name="楕円 8">
            <a:extLst>
              <a:ext uri="{FF2B5EF4-FFF2-40B4-BE49-F238E27FC236}">
                <a16:creationId xmlns:a16="http://schemas.microsoft.com/office/drawing/2014/main" id="{7FDE18A4-CD1D-5E32-CA22-8F9DDB55EE15}"/>
              </a:ext>
            </a:extLst>
          </p:cNvPr>
          <p:cNvSpPr/>
          <p:nvPr/>
        </p:nvSpPr>
        <p:spPr>
          <a:xfrm>
            <a:off x="7560610" y="352566"/>
            <a:ext cx="582123" cy="403432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463"/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F3ED2270-2326-9457-F6A8-EDB7EB205D44}"/>
              </a:ext>
            </a:extLst>
          </p:cNvPr>
          <p:cNvSpPr/>
          <p:nvPr/>
        </p:nvSpPr>
        <p:spPr>
          <a:xfrm>
            <a:off x="256677" y="4278609"/>
            <a:ext cx="2903833" cy="2177423"/>
          </a:xfrm>
          <a:prstGeom prst="rect">
            <a:avLst/>
          </a:prstGeom>
          <a:solidFill>
            <a:srgbClr val="FFFFCC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63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部分が分かる写真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81887E4B-8883-3537-C160-64E366683731}"/>
              </a:ext>
            </a:extLst>
          </p:cNvPr>
          <p:cNvSpPr txBox="1"/>
          <p:nvPr/>
        </p:nvSpPr>
        <p:spPr>
          <a:xfrm>
            <a:off x="4609314" y="1985479"/>
            <a:ext cx="3989115" cy="342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25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</a:t>
            </a:r>
            <a:r>
              <a:rPr lang="ja-JP" altLang="en-US" sz="1625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気づいたこと</a:t>
            </a:r>
            <a:r>
              <a:rPr lang="en-US" altLang="ja-JP" sz="1625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】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0E2D6E5D-5659-13C6-8C02-9299950706DA}"/>
              </a:ext>
            </a:extLst>
          </p:cNvPr>
          <p:cNvSpPr/>
          <p:nvPr/>
        </p:nvSpPr>
        <p:spPr>
          <a:xfrm>
            <a:off x="4719286" y="1268191"/>
            <a:ext cx="4949393" cy="62945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625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endParaRPr lang="en-US" altLang="ja-JP" sz="1625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1625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33156CA9-BB8E-B599-A7A0-E31450026EA2}"/>
              </a:ext>
            </a:extLst>
          </p:cNvPr>
          <p:cNvSpPr txBox="1"/>
          <p:nvPr/>
        </p:nvSpPr>
        <p:spPr>
          <a:xfrm>
            <a:off x="3204867" y="4646709"/>
            <a:ext cx="5110650" cy="342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25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</a:t>
            </a:r>
            <a:r>
              <a:rPr lang="ja-JP" altLang="en-US" sz="1625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夏の終わりになるとどうなるか、予想したこと</a:t>
            </a:r>
            <a:r>
              <a:rPr lang="en-US" altLang="ja-JP" sz="1625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】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4BA84DD7-9121-DA49-971F-5CB9E0B61A7B}"/>
              </a:ext>
            </a:extLst>
          </p:cNvPr>
          <p:cNvSpPr/>
          <p:nvPr/>
        </p:nvSpPr>
        <p:spPr>
          <a:xfrm>
            <a:off x="3320070" y="5052695"/>
            <a:ext cx="6348609" cy="140333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625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endParaRPr lang="en-US" altLang="ja-JP" sz="1625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1625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D121BB85-6A17-79C7-3641-468C20EB4B4D}"/>
              </a:ext>
            </a:extLst>
          </p:cNvPr>
          <p:cNvSpPr txBox="1">
            <a:spLocks/>
          </p:cNvSpPr>
          <p:nvPr/>
        </p:nvSpPr>
        <p:spPr>
          <a:xfrm>
            <a:off x="256677" y="245341"/>
            <a:ext cx="1045868" cy="614006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txBody>
          <a:bodyPr vert="horz" lIns="74295" tIns="37148" rIns="74295" bIns="3714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325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夏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2273C683-F50C-883D-7C62-5033734C371E}"/>
              </a:ext>
            </a:extLst>
          </p:cNvPr>
          <p:cNvSpPr txBox="1"/>
          <p:nvPr/>
        </p:nvSpPr>
        <p:spPr>
          <a:xfrm>
            <a:off x="4609313" y="3241095"/>
            <a:ext cx="3989115" cy="342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25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</a:t>
            </a:r>
            <a:r>
              <a:rPr lang="ja-JP" altLang="en-US" sz="1625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春とくらべて変わったこと</a:t>
            </a:r>
            <a:r>
              <a:rPr lang="en-US" altLang="ja-JP" sz="1625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】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0B3AAC0F-1556-C7C6-F4AB-22D725ECD713}"/>
              </a:ext>
            </a:extLst>
          </p:cNvPr>
          <p:cNvSpPr/>
          <p:nvPr/>
        </p:nvSpPr>
        <p:spPr>
          <a:xfrm>
            <a:off x="4719287" y="2373789"/>
            <a:ext cx="4930036" cy="833811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625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endParaRPr lang="en-US" altLang="ja-JP" sz="1625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1625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E00BB060-A88C-9729-0097-6511B295C478}"/>
              </a:ext>
            </a:extLst>
          </p:cNvPr>
          <p:cNvSpPr/>
          <p:nvPr/>
        </p:nvSpPr>
        <p:spPr>
          <a:xfrm>
            <a:off x="4719287" y="3661838"/>
            <a:ext cx="4930036" cy="833811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625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endParaRPr lang="en-US" altLang="ja-JP" sz="1625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1625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</a:p>
        </p:txBody>
      </p:sp>
    </p:spTree>
    <p:extLst>
      <p:ext uri="{BB962C8B-B14F-4D97-AF65-F5344CB8AC3E}">
        <p14:creationId xmlns:p14="http://schemas.microsoft.com/office/powerpoint/2010/main" val="19479713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E15475-0717-B60F-E9D2-C95F86A8B6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5379BF06-FC44-C578-A707-75A0532FCB64}"/>
              </a:ext>
            </a:extLst>
          </p:cNvPr>
          <p:cNvSpPr txBox="1"/>
          <p:nvPr/>
        </p:nvSpPr>
        <p:spPr>
          <a:xfrm>
            <a:off x="4632916" y="894319"/>
            <a:ext cx="2864467" cy="342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25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</a:t>
            </a:r>
            <a:r>
              <a:rPr lang="ja-JP" altLang="en-US" sz="1625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葉のしげり方や、色</a:t>
            </a:r>
            <a:r>
              <a:rPr lang="en-US" altLang="ja-JP" sz="1625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】</a:t>
            </a:r>
          </a:p>
        </p:txBody>
      </p:sp>
      <p:sp>
        <p:nvSpPr>
          <p:cNvPr id="4" name="タイトル 1">
            <a:extLst>
              <a:ext uri="{FF2B5EF4-FFF2-40B4-BE49-F238E27FC236}">
                <a16:creationId xmlns:a16="http://schemas.microsoft.com/office/drawing/2014/main" id="{BB8B8597-7D1A-99E5-A470-E4816D798D6F}"/>
              </a:ext>
            </a:extLst>
          </p:cNvPr>
          <p:cNvSpPr txBox="1">
            <a:spLocks/>
          </p:cNvSpPr>
          <p:nvPr/>
        </p:nvSpPr>
        <p:spPr>
          <a:xfrm>
            <a:off x="1353397" y="245341"/>
            <a:ext cx="3496381" cy="614006"/>
          </a:xfrm>
          <a:prstGeom prst="rect">
            <a:avLst/>
          </a:prstGeom>
        </p:spPr>
        <p:txBody>
          <a:bodyPr vert="horz" lIns="74295" tIns="37148" rIns="74295" bIns="3714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1625" u="sng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〇月〇日午前〇〇時</a:t>
            </a:r>
          </a:p>
        </p:txBody>
      </p:sp>
      <p:sp>
        <p:nvSpPr>
          <p:cNvPr id="7" name="タイトル 1">
            <a:extLst>
              <a:ext uri="{FF2B5EF4-FFF2-40B4-BE49-F238E27FC236}">
                <a16:creationId xmlns:a16="http://schemas.microsoft.com/office/drawing/2014/main" id="{57AEDD1A-B853-FFCA-0472-F19F7CE33CF1}"/>
              </a:ext>
            </a:extLst>
          </p:cNvPr>
          <p:cNvSpPr txBox="1">
            <a:spLocks/>
          </p:cNvSpPr>
          <p:nvPr/>
        </p:nvSpPr>
        <p:spPr>
          <a:xfrm>
            <a:off x="7013799" y="245341"/>
            <a:ext cx="4331712" cy="614006"/>
          </a:xfrm>
          <a:prstGeom prst="rect">
            <a:avLst/>
          </a:prstGeom>
        </p:spPr>
        <p:txBody>
          <a:bodyPr vert="horz" lIns="74295" tIns="37148" rIns="74295" bIns="3714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1625" u="sng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天気： 晴れ ・ くもり ・ 雨 ・ 雪</a:t>
            </a:r>
          </a:p>
        </p:txBody>
      </p:sp>
      <p:sp>
        <p:nvSpPr>
          <p:cNvPr id="8" name="タイトル 1">
            <a:extLst>
              <a:ext uri="{FF2B5EF4-FFF2-40B4-BE49-F238E27FC236}">
                <a16:creationId xmlns:a16="http://schemas.microsoft.com/office/drawing/2014/main" id="{46481F13-AA76-DFEF-D67E-A5B9355115C7}"/>
              </a:ext>
            </a:extLst>
          </p:cNvPr>
          <p:cNvSpPr txBox="1">
            <a:spLocks/>
          </p:cNvSpPr>
          <p:nvPr/>
        </p:nvSpPr>
        <p:spPr>
          <a:xfrm>
            <a:off x="4444070" y="245341"/>
            <a:ext cx="1739819" cy="614006"/>
          </a:xfrm>
          <a:prstGeom prst="rect">
            <a:avLst/>
          </a:prstGeom>
        </p:spPr>
        <p:txBody>
          <a:bodyPr vert="horz" lIns="74295" tIns="37148" rIns="74295" bIns="3714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1625" u="sng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気温：〇〇℃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DC1A4440-977C-D6D1-C566-8D6DE1986B4F}"/>
              </a:ext>
            </a:extLst>
          </p:cNvPr>
          <p:cNvSpPr/>
          <p:nvPr/>
        </p:nvSpPr>
        <p:spPr>
          <a:xfrm>
            <a:off x="256678" y="957359"/>
            <a:ext cx="4317576" cy="3235112"/>
          </a:xfrm>
          <a:prstGeom prst="rect">
            <a:avLst/>
          </a:prstGeom>
          <a:solidFill>
            <a:srgbClr val="FFFFCC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63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全体が分かる写真</a:t>
            </a:r>
          </a:p>
        </p:txBody>
      </p:sp>
      <p:sp>
        <p:nvSpPr>
          <p:cNvPr id="9" name="楕円 8">
            <a:extLst>
              <a:ext uri="{FF2B5EF4-FFF2-40B4-BE49-F238E27FC236}">
                <a16:creationId xmlns:a16="http://schemas.microsoft.com/office/drawing/2014/main" id="{7FDE18A4-CD1D-5E32-CA22-8F9DDB55EE15}"/>
              </a:ext>
            </a:extLst>
          </p:cNvPr>
          <p:cNvSpPr/>
          <p:nvPr/>
        </p:nvSpPr>
        <p:spPr>
          <a:xfrm>
            <a:off x="7560610" y="352566"/>
            <a:ext cx="582123" cy="403432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463"/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F3ED2270-2326-9457-F6A8-EDB7EB205D44}"/>
              </a:ext>
            </a:extLst>
          </p:cNvPr>
          <p:cNvSpPr/>
          <p:nvPr/>
        </p:nvSpPr>
        <p:spPr>
          <a:xfrm>
            <a:off x="256677" y="4278609"/>
            <a:ext cx="2903833" cy="2177423"/>
          </a:xfrm>
          <a:prstGeom prst="rect">
            <a:avLst/>
          </a:prstGeom>
          <a:solidFill>
            <a:srgbClr val="FFFFCC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63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部分が分かる写真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81887E4B-8883-3537-C160-64E366683731}"/>
              </a:ext>
            </a:extLst>
          </p:cNvPr>
          <p:cNvSpPr txBox="1"/>
          <p:nvPr/>
        </p:nvSpPr>
        <p:spPr>
          <a:xfrm>
            <a:off x="4609314" y="1985479"/>
            <a:ext cx="3989115" cy="342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25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</a:t>
            </a:r>
            <a:r>
              <a:rPr lang="ja-JP" altLang="en-US" sz="1625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気づいたこと</a:t>
            </a:r>
            <a:r>
              <a:rPr lang="en-US" altLang="ja-JP" sz="1625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】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0E2D6E5D-5659-13C6-8C02-9299950706DA}"/>
              </a:ext>
            </a:extLst>
          </p:cNvPr>
          <p:cNvSpPr/>
          <p:nvPr/>
        </p:nvSpPr>
        <p:spPr>
          <a:xfrm>
            <a:off x="4719286" y="1268191"/>
            <a:ext cx="4949393" cy="62945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625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endParaRPr lang="en-US" altLang="ja-JP" sz="1625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1625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33156CA9-BB8E-B599-A7A0-E31450026EA2}"/>
              </a:ext>
            </a:extLst>
          </p:cNvPr>
          <p:cNvSpPr txBox="1"/>
          <p:nvPr/>
        </p:nvSpPr>
        <p:spPr>
          <a:xfrm>
            <a:off x="3204867" y="4646709"/>
            <a:ext cx="5110650" cy="342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25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</a:t>
            </a:r>
            <a:r>
              <a:rPr lang="ja-JP" altLang="en-US" sz="1625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秋になるとどうなるか、予想したこと</a:t>
            </a:r>
            <a:r>
              <a:rPr lang="en-US" altLang="ja-JP" sz="1625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】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4BA84DD7-9121-DA49-971F-5CB9E0B61A7B}"/>
              </a:ext>
            </a:extLst>
          </p:cNvPr>
          <p:cNvSpPr/>
          <p:nvPr/>
        </p:nvSpPr>
        <p:spPr>
          <a:xfrm>
            <a:off x="3320070" y="5052695"/>
            <a:ext cx="6348609" cy="140333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625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endParaRPr lang="en-US" altLang="ja-JP" sz="1625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1625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2273C683-F50C-883D-7C62-5033734C371E}"/>
              </a:ext>
            </a:extLst>
          </p:cNvPr>
          <p:cNvSpPr txBox="1"/>
          <p:nvPr/>
        </p:nvSpPr>
        <p:spPr>
          <a:xfrm>
            <a:off x="4609313" y="3241095"/>
            <a:ext cx="3989115" cy="342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25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</a:t>
            </a:r>
            <a:r>
              <a:rPr lang="ja-JP" altLang="en-US" sz="1625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夏とくらべて変わったこと</a:t>
            </a:r>
            <a:r>
              <a:rPr lang="en-US" altLang="ja-JP" sz="1625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】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0B3AAC0F-1556-C7C6-F4AB-22D725ECD713}"/>
              </a:ext>
            </a:extLst>
          </p:cNvPr>
          <p:cNvSpPr/>
          <p:nvPr/>
        </p:nvSpPr>
        <p:spPr>
          <a:xfrm>
            <a:off x="4719287" y="2373789"/>
            <a:ext cx="4930036" cy="833811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625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endParaRPr lang="en-US" altLang="ja-JP" sz="1625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1625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E00BB060-A88C-9729-0097-6511B295C478}"/>
              </a:ext>
            </a:extLst>
          </p:cNvPr>
          <p:cNvSpPr/>
          <p:nvPr/>
        </p:nvSpPr>
        <p:spPr>
          <a:xfrm>
            <a:off x="4719287" y="3661838"/>
            <a:ext cx="4930036" cy="833811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625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endParaRPr lang="en-US" altLang="ja-JP" sz="1625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1625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</a:p>
        </p:txBody>
      </p:sp>
      <p:sp>
        <p:nvSpPr>
          <p:cNvPr id="5" name="タイトル 1">
            <a:extLst>
              <a:ext uri="{FF2B5EF4-FFF2-40B4-BE49-F238E27FC236}">
                <a16:creationId xmlns:a16="http://schemas.microsoft.com/office/drawing/2014/main" id="{03136387-F1B4-2A7C-72B3-8A384D164890}"/>
              </a:ext>
            </a:extLst>
          </p:cNvPr>
          <p:cNvSpPr txBox="1">
            <a:spLocks/>
          </p:cNvSpPr>
          <p:nvPr/>
        </p:nvSpPr>
        <p:spPr>
          <a:xfrm>
            <a:off x="256677" y="239962"/>
            <a:ext cx="1045868" cy="614006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vert="horz" lIns="74295" tIns="37148" rIns="74295" bIns="3714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195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夏の</a:t>
            </a:r>
            <a:endParaRPr lang="en-US" altLang="ja-JP" sz="1950" b="1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lang="ja-JP" altLang="en-US" sz="195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終わり</a:t>
            </a:r>
          </a:p>
        </p:txBody>
      </p:sp>
    </p:spTree>
    <p:extLst>
      <p:ext uri="{BB962C8B-B14F-4D97-AF65-F5344CB8AC3E}">
        <p14:creationId xmlns:p14="http://schemas.microsoft.com/office/powerpoint/2010/main" val="8115742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E15475-0717-B60F-E9D2-C95F86A8B6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5379BF06-FC44-C578-A707-75A0532FCB64}"/>
              </a:ext>
            </a:extLst>
          </p:cNvPr>
          <p:cNvSpPr txBox="1"/>
          <p:nvPr/>
        </p:nvSpPr>
        <p:spPr>
          <a:xfrm>
            <a:off x="4632916" y="894319"/>
            <a:ext cx="2864467" cy="342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25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</a:t>
            </a:r>
            <a:r>
              <a:rPr lang="ja-JP" altLang="en-US" sz="1625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葉のしげり方や、色</a:t>
            </a:r>
            <a:r>
              <a:rPr lang="en-US" altLang="ja-JP" sz="1625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】</a:t>
            </a:r>
          </a:p>
        </p:txBody>
      </p:sp>
      <p:sp>
        <p:nvSpPr>
          <p:cNvPr id="4" name="タイトル 1">
            <a:extLst>
              <a:ext uri="{FF2B5EF4-FFF2-40B4-BE49-F238E27FC236}">
                <a16:creationId xmlns:a16="http://schemas.microsoft.com/office/drawing/2014/main" id="{BB8B8597-7D1A-99E5-A470-E4816D798D6F}"/>
              </a:ext>
            </a:extLst>
          </p:cNvPr>
          <p:cNvSpPr txBox="1">
            <a:spLocks/>
          </p:cNvSpPr>
          <p:nvPr/>
        </p:nvSpPr>
        <p:spPr>
          <a:xfrm>
            <a:off x="1353397" y="245341"/>
            <a:ext cx="3496381" cy="614006"/>
          </a:xfrm>
          <a:prstGeom prst="rect">
            <a:avLst/>
          </a:prstGeom>
        </p:spPr>
        <p:txBody>
          <a:bodyPr vert="horz" lIns="74295" tIns="37148" rIns="74295" bIns="3714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1625" u="sng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〇月〇日午前〇〇時</a:t>
            </a:r>
          </a:p>
        </p:txBody>
      </p:sp>
      <p:sp>
        <p:nvSpPr>
          <p:cNvPr id="7" name="タイトル 1">
            <a:extLst>
              <a:ext uri="{FF2B5EF4-FFF2-40B4-BE49-F238E27FC236}">
                <a16:creationId xmlns:a16="http://schemas.microsoft.com/office/drawing/2014/main" id="{57AEDD1A-B853-FFCA-0472-F19F7CE33CF1}"/>
              </a:ext>
            </a:extLst>
          </p:cNvPr>
          <p:cNvSpPr txBox="1">
            <a:spLocks/>
          </p:cNvSpPr>
          <p:nvPr/>
        </p:nvSpPr>
        <p:spPr>
          <a:xfrm>
            <a:off x="7013799" y="245341"/>
            <a:ext cx="4331712" cy="614006"/>
          </a:xfrm>
          <a:prstGeom prst="rect">
            <a:avLst/>
          </a:prstGeom>
        </p:spPr>
        <p:txBody>
          <a:bodyPr vert="horz" lIns="74295" tIns="37148" rIns="74295" bIns="3714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1625" u="sng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天気： 晴れ ・ くもり ・ 雨 ・ 雪</a:t>
            </a:r>
          </a:p>
        </p:txBody>
      </p:sp>
      <p:sp>
        <p:nvSpPr>
          <p:cNvPr id="8" name="タイトル 1">
            <a:extLst>
              <a:ext uri="{FF2B5EF4-FFF2-40B4-BE49-F238E27FC236}">
                <a16:creationId xmlns:a16="http://schemas.microsoft.com/office/drawing/2014/main" id="{46481F13-AA76-DFEF-D67E-A5B9355115C7}"/>
              </a:ext>
            </a:extLst>
          </p:cNvPr>
          <p:cNvSpPr txBox="1">
            <a:spLocks/>
          </p:cNvSpPr>
          <p:nvPr/>
        </p:nvSpPr>
        <p:spPr>
          <a:xfrm>
            <a:off x="4444070" y="245341"/>
            <a:ext cx="1739819" cy="614006"/>
          </a:xfrm>
          <a:prstGeom prst="rect">
            <a:avLst/>
          </a:prstGeom>
        </p:spPr>
        <p:txBody>
          <a:bodyPr vert="horz" lIns="74295" tIns="37148" rIns="74295" bIns="3714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1625" u="sng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気温：〇〇℃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DC1A4440-977C-D6D1-C566-8D6DE1986B4F}"/>
              </a:ext>
            </a:extLst>
          </p:cNvPr>
          <p:cNvSpPr/>
          <p:nvPr/>
        </p:nvSpPr>
        <p:spPr>
          <a:xfrm>
            <a:off x="256678" y="957359"/>
            <a:ext cx="4317576" cy="3235112"/>
          </a:xfrm>
          <a:prstGeom prst="rect">
            <a:avLst/>
          </a:prstGeom>
          <a:solidFill>
            <a:srgbClr val="FFFFCC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63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全体が分かる写真</a:t>
            </a:r>
          </a:p>
        </p:txBody>
      </p:sp>
      <p:sp>
        <p:nvSpPr>
          <p:cNvPr id="9" name="楕円 8">
            <a:extLst>
              <a:ext uri="{FF2B5EF4-FFF2-40B4-BE49-F238E27FC236}">
                <a16:creationId xmlns:a16="http://schemas.microsoft.com/office/drawing/2014/main" id="{7FDE18A4-CD1D-5E32-CA22-8F9DDB55EE15}"/>
              </a:ext>
            </a:extLst>
          </p:cNvPr>
          <p:cNvSpPr/>
          <p:nvPr/>
        </p:nvSpPr>
        <p:spPr>
          <a:xfrm>
            <a:off x="7560610" y="352566"/>
            <a:ext cx="582123" cy="403432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463"/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F3ED2270-2326-9457-F6A8-EDB7EB205D44}"/>
              </a:ext>
            </a:extLst>
          </p:cNvPr>
          <p:cNvSpPr/>
          <p:nvPr/>
        </p:nvSpPr>
        <p:spPr>
          <a:xfrm>
            <a:off x="256677" y="4278609"/>
            <a:ext cx="2903833" cy="2177423"/>
          </a:xfrm>
          <a:prstGeom prst="rect">
            <a:avLst/>
          </a:prstGeom>
          <a:solidFill>
            <a:srgbClr val="FFFFCC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63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部分が分かる写真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81887E4B-8883-3537-C160-64E366683731}"/>
              </a:ext>
            </a:extLst>
          </p:cNvPr>
          <p:cNvSpPr txBox="1"/>
          <p:nvPr/>
        </p:nvSpPr>
        <p:spPr>
          <a:xfrm>
            <a:off x="4609314" y="1985479"/>
            <a:ext cx="3989115" cy="342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25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</a:t>
            </a:r>
            <a:r>
              <a:rPr lang="ja-JP" altLang="en-US" sz="1625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気づいたこと</a:t>
            </a:r>
            <a:r>
              <a:rPr lang="en-US" altLang="ja-JP" sz="1625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】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0E2D6E5D-5659-13C6-8C02-9299950706DA}"/>
              </a:ext>
            </a:extLst>
          </p:cNvPr>
          <p:cNvSpPr/>
          <p:nvPr/>
        </p:nvSpPr>
        <p:spPr>
          <a:xfrm>
            <a:off x="4719286" y="1268191"/>
            <a:ext cx="4949393" cy="62945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625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endParaRPr lang="en-US" altLang="ja-JP" sz="1625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1625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33156CA9-BB8E-B599-A7A0-E31450026EA2}"/>
              </a:ext>
            </a:extLst>
          </p:cNvPr>
          <p:cNvSpPr txBox="1"/>
          <p:nvPr/>
        </p:nvSpPr>
        <p:spPr>
          <a:xfrm>
            <a:off x="3204867" y="4646709"/>
            <a:ext cx="5110650" cy="342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25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</a:t>
            </a:r>
            <a:r>
              <a:rPr lang="ja-JP" altLang="en-US" sz="1625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冬になるとどうなるか、予想したこと</a:t>
            </a:r>
            <a:r>
              <a:rPr lang="en-US" altLang="ja-JP" sz="1625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】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4BA84DD7-9121-DA49-971F-5CB9E0B61A7B}"/>
              </a:ext>
            </a:extLst>
          </p:cNvPr>
          <p:cNvSpPr/>
          <p:nvPr/>
        </p:nvSpPr>
        <p:spPr>
          <a:xfrm>
            <a:off x="3320070" y="5052695"/>
            <a:ext cx="6348609" cy="140333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625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endParaRPr lang="en-US" altLang="ja-JP" sz="1625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1625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2273C683-F50C-883D-7C62-5033734C371E}"/>
              </a:ext>
            </a:extLst>
          </p:cNvPr>
          <p:cNvSpPr txBox="1"/>
          <p:nvPr/>
        </p:nvSpPr>
        <p:spPr>
          <a:xfrm>
            <a:off x="4609313" y="3241095"/>
            <a:ext cx="4166472" cy="342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25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</a:t>
            </a:r>
            <a:r>
              <a:rPr lang="ja-JP" altLang="en-US" sz="1625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夏の終わりとくらべて変わったこと</a:t>
            </a:r>
            <a:r>
              <a:rPr lang="en-US" altLang="ja-JP" sz="1625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】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0B3AAC0F-1556-C7C6-F4AB-22D725ECD713}"/>
              </a:ext>
            </a:extLst>
          </p:cNvPr>
          <p:cNvSpPr/>
          <p:nvPr/>
        </p:nvSpPr>
        <p:spPr>
          <a:xfrm>
            <a:off x="4719287" y="2373789"/>
            <a:ext cx="4930036" cy="833811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625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endParaRPr lang="en-US" altLang="ja-JP" sz="1625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1625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E00BB060-A88C-9729-0097-6511B295C478}"/>
              </a:ext>
            </a:extLst>
          </p:cNvPr>
          <p:cNvSpPr/>
          <p:nvPr/>
        </p:nvSpPr>
        <p:spPr>
          <a:xfrm>
            <a:off x="4719287" y="3661838"/>
            <a:ext cx="4930036" cy="833811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625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endParaRPr lang="en-US" altLang="ja-JP" sz="1625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1625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418D8E06-CA88-1D00-1339-FB7EB2E4A4D2}"/>
              </a:ext>
            </a:extLst>
          </p:cNvPr>
          <p:cNvSpPr txBox="1">
            <a:spLocks/>
          </p:cNvSpPr>
          <p:nvPr/>
        </p:nvSpPr>
        <p:spPr>
          <a:xfrm>
            <a:off x="256677" y="245341"/>
            <a:ext cx="1045868" cy="614006"/>
          </a:xfrm>
          <a:prstGeom prst="rect">
            <a:avLst/>
          </a:prstGeom>
          <a:solidFill>
            <a:srgbClr val="FFCC66"/>
          </a:solidFill>
          <a:ln>
            <a:solidFill>
              <a:schemeClr val="tx1"/>
            </a:solidFill>
          </a:ln>
        </p:spPr>
        <p:txBody>
          <a:bodyPr vert="horz" lIns="74295" tIns="37148" rIns="74295" bIns="3714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325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秋</a:t>
            </a:r>
          </a:p>
        </p:txBody>
      </p:sp>
    </p:spTree>
    <p:extLst>
      <p:ext uri="{BB962C8B-B14F-4D97-AF65-F5344CB8AC3E}">
        <p14:creationId xmlns:p14="http://schemas.microsoft.com/office/powerpoint/2010/main" val="6497147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E15475-0717-B60F-E9D2-C95F86A8B6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5379BF06-FC44-C578-A707-75A0532FCB64}"/>
              </a:ext>
            </a:extLst>
          </p:cNvPr>
          <p:cNvSpPr txBox="1"/>
          <p:nvPr/>
        </p:nvSpPr>
        <p:spPr>
          <a:xfrm>
            <a:off x="4632916" y="894319"/>
            <a:ext cx="2864467" cy="342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25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</a:t>
            </a:r>
            <a:r>
              <a:rPr lang="ja-JP" altLang="en-US" sz="1625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葉のしげり方や、色</a:t>
            </a:r>
            <a:r>
              <a:rPr lang="en-US" altLang="ja-JP" sz="1625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】</a:t>
            </a:r>
          </a:p>
        </p:txBody>
      </p:sp>
      <p:sp>
        <p:nvSpPr>
          <p:cNvPr id="4" name="タイトル 1">
            <a:extLst>
              <a:ext uri="{FF2B5EF4-FFF2-40B4-BE49-F238E27FC236}">
                <a16:creationId xmlns:a16="http://schemas.microsoft.com/office/drawing/2014/main" id="{BB8B8597-7D1A-99E5-A470-E4816D798D6F}"/>
              </a:ext>
            </a:extLst>
          </p:cNvPr>
          <p:cNvSpPr txBox="1">
            <a:spLocks/>
          </p:cNvSpPr>
          <p:nvPr/>
        </p:nvSpPr>
        <p:spPr>
          <a:xfrm>
            <a:off x="1353397" y="245341"/>
            <a:ext cx="3496381" cy="614006"/>
          </a:xfrm>
          <a:prstGeom prst="rect">
            <a:avLst/>
          </a:prstGeom>
        </p:spPr>
        <p:txBody>
          <a:bodyPr vert="horz" lIns="74295" tIns="37148" rIns="74295" bIns="3714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1625" u="sng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〇月〇日午前〇〇時</a:t>
            </a:r>
          </a:p>
        </p:txBody>
      </p:sp>
      <p:sp>
        <p:nvSpPr>
          <p:cNvPr id="7" name="タイトル 1">
            <a:extLst>
              <a:ext uri="{FF2B5EF4-FFF2-40B4-BE49-F238E27FC236}">
                <a16:creationId xmlns:a16="http://schemas.microsoft.com/office/drawing/2014/main" id="{57AEDD1A-B853-FFCA-0472-F19F7CE33CF1}"/>
              </a:ext>
            </a:extLst>
          </p:cNvPr>
          <p:cNvSpPr txBox="1">
            <a:spLocks/>
          </p:cNvSpPr>
          <p:nvPr/>
        </p:nvSpPr>
        <p:spPr>
          <a:xfrm>
            <a:off x="7013799" y="245341"/>
            <a:ext cx="4331712" cy="614006"/>
          </a:xfrm>
          <a:prstGeom prst="rect">
            <a:avLst/>
          </a:prstGeom>
        </p:spPr>
        <p:txBody>
          <a:bodyPr vert="horz" lIns="74295" tIns="37148" rIns="74295" bIns="3714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1625" u="sng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天気： 晴れ ・ くもり ・ 雨 ・ 雪</a:t>
            </a:r>
          </a:p>
        </p:txBody>
      </p:sp>
      <p:sp>
        <p:nvSpPr>
          <p:cNvPr id="8" name="タイトル 1">
            <a:extLst>
              <a:ext uri="{FF2B5EF4-FFF2-40B4-BE49-F238E27FC236}">
                <a16:creationId xmlns:a16="http://schemas.microsoft.com/office/drawing/2014/main" id="{46481F13-AA76-DFEF-D67E-A5B9355115C7}"/>
              </a:ext>
            </a:extLst>
          </p:cNvPr>
          <p:cNvSpPr txBox="1">
            <a:spLocks/>
          </p:cNvSpPr>
          <p:nvPr/>
        </p:nvSpPr>
        <p:spPr>
          <a:xfrm>
            <a:off x="4444070" y="245341"/>
            <a:ext cx="1739819" cy="614006"/>
          </a:xfrm>
          <a:prstGeom prst="rect">
            <a:avLst/>
          </a:prstGeom>
        </p:spPr>
        <p:txBody>
          <a:bodyPr vert="horz" lIns="74295" tIns="37148" rIns="74295" bIns="3714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1625" u="sng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気温：〇〇℃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DC1A4440-977C-D6D1-C566-8D6DE1986B4F}"/>
              </a:ext>
            </a:extLst>
          </p:cNvPr>
          <p:cNvSpPr/>
          <p:nvPr/>
        </p:nvSpPr>
        <p:spPr>
          <a:xfrm>
            <a:off x="256678" y="957359"/>
            <a:ext cx="4317576" cy="3235112"/>
          </a:xfrm>
          <a:prstGeom prst="rect">
            <a:avLst/>
          </a:prstGeom>
          <a:solidFill>
            <a:srgbClr val="FFFFCC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63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全体が分かる写真</a:t>
            </a:r>
          </a:p>
        </p:txBody>
      </p:sp>
      <p:sp>
        <p:nvSpPr>
          <p:cNvPr id="9" name="楕円 8">
            <a:extLst>
              <a:ext uri="{FF2B5EF4-FFF2-40B4-BE49-F238E27FC236}">
                <a16:creationId xmlns:a16="http://schemas.microsoft.com/office/drawing/2014/main" id="{7FDE18A4-CD1D-5E32-CA22-8F9DDB55EE15}"/>
              </a:ext>
            </a:extLst>
          </p:cNvPr>
          <p:cNvSpPr/>
          <p:nvPr/>
        </p:nvSpPr>
        <p:spPr>
          <a:xfrm>
            <a:off x="7560610" y="352566"/>
            <a:ext cx="582123" cy="403432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463"/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F3ED2270-2326-9457-F6A8-EDB7EB205D44}"/>
              </a:ext>
            </a:extLst>
          </p:cNvPr>
          <p:cNvSpPr/>
          <p:nvPr/>
        </p:nvSpPr>
        <p:spPr>
          <a:xfrm>
            <a:off x="256677" y="4278609"/>
            <a:ext cx="2903833" cy="2177423"/>
          </a:xfrm>
          <a:prstGeom prst="rect">
            <a:avLst/>
          </a:prstGeom>
          <a:solidFill>
            <a:srgbClr val="FFFFCC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63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部分が分かる写真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81887E4B-8883-3537-C160-64E366683731}"/>
              </a:ext>
            </a:extLst>
          </p:cNvPr>
          <p:cNvSpPr txBox="1"/>
          <p:nvPr/>
        </p:nvSpPr>
        <p:spPr>
          <a:xfrm>
            <a:off x="4609314" y="1985479"/>
            <a:ext cx="3989115" cy="342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25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</a:t>
            </a:r>
            <a:r>
              <a:rPr lang="ja-JP" altLang="en-US" sz="1625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気づいたこと</a:t>
            </a:r>
            <a:r>
              <a:rPr lang="en-US" altLang="ja-JP" sz="1625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】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0E2D6E5D-5659-13C6-8C02-9299950706DA}"/>
              </a:ext>
            </a:extLst>
          </p:cNvPr>
          <p:cNvSpPr/>
          <p:nvPr/>
        </p:nvSpPr>
        <p:spPr>
          <a:xfrm>
            <a:off x="4719286" y="1268191"/>
            <a:ext cx="4949393" cy="62945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625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endParaRPr lang="en-US" altLang="ja-JP" sz="1625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1625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33156CA9-BB8E-B599-A7A0-E31450026EA2}"/>
              </a:ext>
            </a:extLst>
          </p:cNvPr>
          <p:cNvSpPr txBox="1"/>
          <p:nvPr/>
        </p:nvSpPr>
        <p:spPr>
          <a:xfrm>
            <a:off x="3204867" y="4646709"/>
            <a:ext cx="5110650" cy="342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25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</a:t>
            </a:r>
            <a:r>
              <a:rPr lang="ja-JP" altLang="en-US" sz="1625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春になるとどうなるか、予想したこと</a:t>
            </a:r>
            <a:r>
              <a:rPr lang="en-US" altLang="ja-JP" sz="1625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】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4BA84DD7-9121-DA49-971F-5CB9E0B61A7B}"/>
              </a:ext>
            </a:extLst>
          </p:cNvPr>
          <p:cNvSpPr/>
          <p:nvPr/>
        </p:nvSpPr>
        <p:spPr>
          <a:xfrm>
            <a:off x="3320070" y="5052695"/>
            <a:ext cx="6348609" cy="140333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625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endParaRPr lang="en-US" altLang="ja-JP" sz="1625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1625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2273C683-F50C-883D-7C62-5033734C371E}"/>
              </a:ext>
            </a:extLst>
          </p:cNvPr>
          <p:cNvSpPr txBox="1"/>
          <p:nvPr/>
        </p:nvSpPr>
        <p:spPr>
          <a:xfrm>
            <a:off x="4609313" y="3241095"/>
            <a:ext cx="4166472" cy="342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25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</a:t>
            </a:r>
            <a:r>
              <a:rPr lang="ja-JP" altLang="en-US" sz="1625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秋とくらべて変わったこと</a:t>
            </a:r>
            <a:r>
              <a:rPr lang="en-US" altLang="ja-JP" sz="1625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】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0B3AAC0F-1556-C7C6-F4AB-22D725ECD713}"/>
              </a:ext>
            </a:extLst>
          </p:cNvPr>
          <p:cNvSpPr/>
          <p:nvPr/>
        </p:nvSpPr>
        <p:spPr>
          <a:xfrm>
            <a:off x="4719287" y="2373789"/>
            <a:ext cx="4930036" cy="833811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625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endParaRPr lang="en-US" altLang="ja-JP" sz="1625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1625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E00BB060-A88C-9729-0097-6511B295C478}"/>
              </a:ext>
            </a:extLst>
          </p:cNvPr>
          <p:cNvSpPr/>
          <p:nvPr/>
        </p:nvSpPr>
        <p:spPr>
          <a:xfrm>
            <a:off x="4719287" y="3661838"/>
            <a:ext cx="4930036" cy="833811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625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endParaRPr lang="en-US" altLang="ja-JP" sz="1625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1625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</a:p>
        </p:txBody>
      </p:sp>
      <p:sp>
        <p:nvSpPr>
          <p:cNvPr id="5" name="タイトル 1">
            <a:extLst>
              <a:ext uri="{FF2B5EF4-FFF2-40B4-BE49-F238E27FC236}">
                <a16:creationId xmlns:a16="http://schemas.microsoft.com/office/drawing/2014/main" id="{5B720041-7E55-7731-00B5-4D2381B21E13}"/>
              </a:ext>
            </a:extLst>
          </p:cNvPr>
          <p:cNvSpPr txBox="1">
            <a:spLocks/>
          </p:cNvSpPr>
          <p:nvPr/>
        </p:nvSpPr>
        <p:spPr>
          <a:xfrm>
            <a:off x="256677" y="246499"/>
            <a:ext cx="1045868" cy="614006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txBody>
          <a:bodyPr vert="horz" lIns="74295" tIns="37148" rIns="74295" bIns="3714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325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冬</a:t>
            </a:r>
          </a:p>
        </p:txBody>
      </p:sp>
    </p:spTree>
    <p:extLst>
      <p:ext uri="{BB962C8B-B14F-4D97-AF65-F5344CB8AC3E}">
        <p14:creationId xmlns:p14="http://schemas.microsoft.com/office/powerpoint/2010/main" val="14354414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4" ma:contentTypeDescription="新しいドキュメントを作成します。" ma:contentTypeScope="" ma:versionID="f55c6d87594eb038529a4d193d472864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ef3970dc47d36abe38cc0442fbcdf65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078381AE-3C26-4B70-8816-D74CFE30E1D9}"/>
</file>

<file path=customXml/itemProps2.xml><?xml version="1.0" encoding="utf-8"?>
<ds:datastoreItem xmlns:ds="http://schemas.openxmlformats.org/officeDocument/2006/customXml" ds:itemID="{45926EB6-A7C7-4C02-B1B8-0C47AB1E67A1}"/>
</file>

<file path=customXml/itemProps3.xml><?xml version="1.0" encoding="utf-8"?>
<ds:datastoreItem xmlns:ds="http://schemas.openxmlformats.org/officeDocument/2006/customXml" ds:itemID="{07E31FA6-E167-4281-89E2-75D70717B552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399</Words>
  <Application>Microsoft Office PowerPoint</Application>
  <PresentationFormat>A4 210 x 297 mm</PresentationFormat>
  <Paragraphs>106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2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2025-03-05T01:13:57Z</dcterms:created>
  <dcterms:modified xsi:type="dcterms:W3CDTF">2025-03-05T01:13:59Z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