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FFCC"/>
    <a:srgbClr val="FF99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8D9754-34D8-4FE9-9FD5-12DA043DCA15}" v="3" dt="2025-03-05T01:14:39.8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8C63-5E4B-4F1E-9776-72E0DC8FD4D4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7204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8C63-5E4B-4F1E-9776-72E0DC8FD4D4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117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8C63-5E4B-4F1E-9776-72E0DC8FD4D4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736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8C63-5E4B-4F1E-9776-72E0DC8FD4D4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0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8C63-5E4B-4F1E-9776-72E0DC8FD4D4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067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8C63-5E4B-4F1E-9776-72E0DC8FD4D4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02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8C63-5E4B-4F1E-9776-72E0DC8FD4D4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5717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8C63-5E4B-4F1E-9776-72E0DC8FD4D4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8035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8C63-5E4B-4F1E-9776-72E0DC8FD4D4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894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8C63-5E4B-4F1E-9776-72E0DC8FD4D4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4052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8C63-5E4B-4F1E-9776-72E0DC8FD4D4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465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A8C63-5E4B-4F1E-9776-72E0DC8FD4D4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7947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DA8B785-E03B-C88B-7064-214A919BC669}"/>
              </a:ext>
            </a:extLst>
          </p:cNvPr>
          <p:cNvSpPr txBox="1"/>
          <p:nvPr/>
        </p:nvSpPr>
        <p:spPr>
          <a:xfrm>
            <a:off x="2349955" y="1237377"/>
            <a:ext cx="4857136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5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写真をとる時のポイント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46097FE-0032-4007-241A-8BD568F1A14B}"/>
              </a:ext>
            </a:extLst>
          </p:cNvPr>
          <p:cNvSpPr txBox="1"/>
          <p:nvPr/>
        </p:nvSpPr>
        <p:spPr>
          <a:xfrm>
            <a:off x="1576655" y="2189214"/>
            <a:ext cx="6652221" cy="3161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172" indent="-23217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2275" u="sng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全体が分かる写真</a:t>
            </a:r>
            <a:r>
              <a:rPr lang="ja-JP" altLang="en-US" sz="227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をとるときは、くらべやすくするために、とる位置はいつも同じにする</a:t>
            </a:r>
            <a:endParaRPr lang="en-US" altLang="ja-JP" sz="2275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32172" indent="-23217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227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とりたいものは、画面の中心にくるようにする</a:t>
            </a:r>
            <a:endParaRPr lang="en-US" altLang="ja-JP" sz="2275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32172" indent="-23217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227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何をとったかがわかりやすいように、とりたいものがくっきりとみえるようにする</a:t>
            </a:r>
            <a:endParaRPr lang="en-US" altLang="ja-JP" sz="2275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32172" indent="-23217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227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ぶれないように、手やうでをできるだけ固定する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854C07E-F7AE-A806-132D-39DCDB9D00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189" y="2436003"/>
            <a:ext cx="1657449" cy="2786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8EE8257E-E5B7-88CF-2A02-44E308711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436004"/>
            <a:ext cx="1576655" cy="2650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3">
            <a:extLst>
              <a:ext uri="{FF2B5EF4-FFF2-40B4-BE49-F238E27FC236}">
                <a16:creationId xmlns:a16="http://schemas.microsoft.com/office/drawing/2014/main" id="{2E9F8ED8-388B-0DA5-13A4-11A8E7D9382C}"/>
              </a:ext>
            </a:extLst>
          </p:cNvPr>
          <p:cNvSpPr txBox="1"/>
          <p:nvPr/>
        </p:nvSpPr>
        <p:spPr>
          <a:xfrm>
            <a:off x="7104521" y="6570139"/>
            <a:ext cx="2462114" cy="2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731">
                <a:solidFill>
                  <a:srgbClr val="000000"/>
                </a:solidFill>
                <a:highlight>
                  <a:srgbClr val="FFFFFF"/>
                </a:highligh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イラスト出典：いらすとや　</a:t>
            </a:r>
            <a:r>
              <a:rPr lang="en-US" altLang="ja-JP" sz="731">
                <a:solidFill>
                  <a:srgbClr val="000000"/>
                </a:solidFill>
                <a:highlight>
                  <a:srgbClr val="FFFFFF"/>
                </a:highlight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https://www.irasutoya.com/</a:t>
            </a:r>
            <a:endParaRPr lang="ja-JP" altLang="en-US" sz="73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0586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59799506-C7A7-48A7-B8DE-57C3915146D6}"/>
</file>

<file path=customXml/itemProps2.xml><?xml version="1.0" encoding="utf-8"?>
<ds:datastoreItem xmlns:ds="http://schemas.openxmlformats.org/officeDocument/2006/customXml" ds:itemID="{C3E79592-6387-4B9C-BF46-821D04925838}"/>
</file>

<file path=customXml/itemProps3.xml><?xml version="1.0" encoding="utf-8"?>
<ds:datastoreItem xmlns:ds="http://schemas.openxmlformats.org/officeDocument/2006/customXml" ds:itemID="{5D434667-88E6-4F53-914A-C6FAABE31640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Application>Microsoft Office PowerPoint</Application>
  <PresentationFormat>A4 Paper (210x297 mm)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2025-03-05T01:14:39Z</dcterms:created>
  <dcterms:modified xsi:type="dcterms:W3CDTF">2025-03-05T01:14:41Z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