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3"/>
  </p:notesMasterIdLst>
  <p:sldIdLst>
    <p:sldId id="283" r:id="rId2"/>
    <p:sldId id="269" r:id="rId3"/>
    <p:sldId id="275" r:id="rId4"/>
    <p:sldId id="274" r:id="rId5"/>
    <p:sldId id="276" r:id="rId6"/>
    <p:sldId id="277" r:id="rId7"/>
    <p:sldId id="278" r:id="rId8"/>
    <p:sldId id="279" r:id="rId9"/>
    <p:sldId id="282" r:id="rId10"/>
    <p:sldId id="281" r:id="rId11"/>
    <p:sldId id="280" r:id="rId12"/>
  </p:sldIdLst>
  <p:sldSz cx="9144000" cy="5715000" type="screen16x10"/>
  <p:notesSz cx="6858000" cy="9144000"/>
  <p:photoAlbum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CBD960-C330-44DC-ADFC-D2C08FEFCDBB}" v="3" dt="2025-02-06T10:19:25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286" autoAdjust="0"/>
  </p:normalViewPr>
  <p:slideViewPr>
    <p:cSldViewPr snapToGrid="0">
      <p:cViewPr varScale="1">
        <p:scale>
          <a:sx n="111" d="100"/>
          <a:sy n="111" d="100"/>
        </p:scale>
        <p:origin x="1536" y="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F51C4-A0AD-4714-887A-A58D694968A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C013F-4EC0-41A6-8BDE-948C03E6AA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89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背景用の素材は、スライドに貼り付けただけの状態です。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背景として利用する手順</a:t>
            </a:r>
            <a:r>
              <a:rPr kumimoji="1" lang="en-US" altLang="ja-JP" dirty="0"/>
              <a:t>】</a:t>
            </a:r>
          </a:p>
          <a:p>
            <a:r>
              <a:rPr kumimoji="1" lang="ja-JP" altLang="en-US" dirty="0"/>
              <a:t>①必要な素材のスライドにて、大きさやその他必要事項を追加</a:t>
            </a:r>
            <a:endParaRPr kumimoji="1" lang="en-US" altLang="ja-JP" dirty="0"/>
          </a:p>
          <a:p>
            <a:r>
              <a:rPr kumimoji="1" lang="ja-JP" altLang="en-US" dirty="0"/>
              <a:t>②そのスライドを画像として保存</a:t>
            </a:r>
            <a:endParaRPr kumimoji="1" lang="en-US" altLang="ja-JP" dirty="0"/>
          </a:p>
          <a:p>
            <a:r>
              <a:rPr kumimoji="1" lang="ja-JP" altLang="en-US" dirty="0"/>
              <a:t>③新しい</a:t>
            </a:r>
            <a:r>
              <a:rPr kumimoji="1" lang="en-US" altLang="ja-JP" dirty="0"/>
              <a:t>PowerPoint</a:t>
            </a:r>
            <a:r>
              <a:rPr kumimoji="1" lang="ja-JP" altLang="en-US" dirty="0"/>
              <a:t>のファイルやその他アプリにて②を背景として貼り付け</a:t>
            </a:r>
            <a:endParaRPr kumimoji="1" lang="en-US" altLang="ja-JP" dirty="0"/>
          </a:p>
          <a:p>
            <a:endParaRPr kumimoji="1" lang="en-US" altLang="ja-JP" dirty="0"/>
          </a:p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※</a:t>
            </a:r>
            <a:r>
              <a:rPr kumimoji="1" lang="ja-JP" altLang="en-US" dirty="0"/>
              <a:t>背景用素材の線の色など変更したい場合は、編集用の</a:t>
            </a:r>
            <a:r>
              <a:rPr kumimoji="1" lang="en-US" altLang="ja-JP" dirty="0"/>
              <a:t>Excel</a:t>
            </a:r>
            <a:r>
              <a:rPr kumimoji="1" lang="ja-JP" altLang="en-US" dirty="0"/>
              <a:t>ファイルを使ってカスタマイズしてください。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C013F-4EC0-41A6-8BDE-948C03E6AA0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492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C013F-4EC0-41A6-8BDE-948C03E6AA0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67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53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830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83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69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2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53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85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45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06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06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88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B0B60DD-42F0-2265-0991-21CDA264C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5299"/>
            <a:ext cx="9140350" cy="340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985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7E40289-B979-47C4-1564-54B9DCD9FA43}"/>
              </a:ext>
            </a:extLst>
          </p:cNvPr>
          <p:cNvSpPr/>
          <p:nvPr/>
        </p:nvSpPr>
        <p:spPr>
          <a:xfrm>
            <a:off x="-1322129" y="0"/>
            <a:ext cx="1301084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latin typeface="ＭＳ Ｐゴシック"/>
                <a:ea typeface="ＭＳ Ｐゴシック"/>
              </a:rPr>
              <a:t>座標グラフ2</a:t>
            </a:r>
            <a:endParaRPr lang="en-US" altLang="ja-JP">
              <a:latin typeface="ＭＳ Ｐゴシック"/>
              <a:ea typeface="ＭＳ Ｐゴシック"/>
            </a:endParaRPr>
          </a:p>
        </p:txBody>
      </p:sp>
      <p:pic>
        <p:nvPicPr>
          <p:cNvPr id="5" name="図 4" descr="障子, 建物 が含まれている画像&#10;&#10;自動的に生成された説明">
            <a:extLst>
              <a:ext uri="{FF2B5EF4-FFF2-40B4-BE49-F238E27FC236}">
                <a16:creationId xmlns:a16="http://schemas.microsoft.com/office/drawing/2014/main" id="{47C383EC-05B4-16AA-0E98-1EBAD662A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703" y="320675"/>
            <a:ext cx="5086593" cy="507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45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7E40289-B979-47C4-1564-54B9DCD9FA43}"/>
              </a:ext>
            </a:extLst>
          </p:cNvPr>
          <p:cNvSpPr/>
          <p:nvPr/>
        </p:nvSpPr>
        <p:spPr>
          <a:xfrm>
            <a:off x="-1322129" y="0"/>
            <a:ext cx="1301084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latin typeface="ＭＳ Ｐゴシック"/>
                <a:ea typeface="ＭＳ Ｐゴシック"/>
              </a:rPr>
              <a:t>座標グラフ</a:t>
            </a:r>
            <a:r>
              <a:rPr kumimoji="1" lang="en-US" altLang="ja-JP" dirty="0">
                <a:latin typeface="ＭＳ Ｐゴシック"/>
                <a:ea typeface="ＭＳ Ｐゴシック"/>
              </a:rPr>
              <a:t>3</a:t>
            </a:r>
          </a:p>
        </p:txBody>
      </p:sp>
      <p:pic>
        <p:nvPicPr>
          <p:cNvPr id="9" name="図 8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AE4F4132-0954-9B4D-1C1F-4279DB2B8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628" y="285391"/>
            <a:ext cx="5334744" cy="514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5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0EDF0CE-2A0E-8D8F-539D-0BFD9DA4B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000" y="149837"/>
            <a:ext cx="7200000" cy="541532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C31A334-1976-EEB7-2721-238C1AC0AEED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グラフ用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1243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460CB82-296C-188C-12ED-B40615953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000" y="443482"/>
            <a:ext cx="7200000" cy="482803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809A023-AB94-7971-B1B2-542527BEA688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グラフ用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9113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052CC4D-1640-64A3-9AC2-FA52B0496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124" y="433075"/>
            <a:ext cx="7217751" cy="4848849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981871D-DF71-927B-3596-67A12E3FF593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グラフ用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20×30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514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3A06841-3D14-EF4B-4AEB-FE9F75E82518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グラフ用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8×25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AD12F39-526B-73BC-2581-D0C815F46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000" y="543214"/>
            <a:ext cx="7200000" cy="4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4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7E40289-B979-47C4-1564-54B9DCD9FA43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グラフ用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12×12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84C4FD9-6FED-97F8-9924-ECD0DC445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329" y="982623"/>
            <a:ext cx="7079342" cy="374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0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7E40289-B979-47C4-1564-54B9DCD9FA43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マス目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8×8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" name="図 4" descr="障子, 建物 が含まれている画像&#10;&#10;自動的に生成された説明">
            <a:extLst>
              <a:ext uri="{FF2B5EF4-FFF2-40B4-BE49-F238E27FC236}">
                <a16:creationId xmlns:a16="http://schemas.microsoft.com/office/drawing/2014/main" id="{3DA16456-985A-1195-0618-C23C7FA1A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707" y="494970"/>
            <a:ext cx="4734586" cy="472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1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254E91-DFAF-D6C7-7732-B3CCD2227325}"/>
              </a:ext>
            </a:extLst>
          </p:cNvPr>
          <p:cNvSpPr/>
          <p:nvPr/>
        </p:nvSpPr>
        <p:spPr>
          <a:xfrm>
            <a:off x="-1322129" y="0"/>
            <a:ext cx="1188779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マス目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20×30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 descr="障子, 建物, 準備 が含まれている画像&#10;&#10;自動的に生成された説明">
            <a:extLst>
              <a:ext uri="{FF2B5EF4-FFF2-40B4-BE49-F238E27FC236}">
                <a16:creationId xmlns:a16="http://schemas.microsoft.com/office/drawing/2014/main" id="{149105F3-741B-A2F2-0634-21898D9BF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442736"/>
            <a:ext cx="7200000" cy="482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7E40289-B979-47C4-1564-54B9DCD9FA43}"/>
              </a:ext>
            </a:extLst>
          </p:cNvPr>
          <p:cNvSpPr/>
          <p:nvPr/>
        </p:nvSpPr>
        <p:spPr>
          <a:xfrm>
            <a:off x="-1322129" y="0"/>
            <a:ext cx="1306994" cy="7500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latin typeface="ＭＳ Ｐゴシック"/>
                <a:ea typeface="ＭＳ Ｐゴシック"/>
              </a:rPr>
              <a:t>座標グラフ</a:t>
            </a:r>
            <a:r>
              <a:rPr kumimoji="1" lang="en-US" altLang="ja-JP" dirty="0">
                <a:latin typeface="ＭＳ Ｐゴシック"/>
                <a:ea typeface="ＭＳ Ｐゴシック"/>
              </a:rPr>
              <a:t>1</a:t>
            </a:r>
          </a:p>
        </p:txBody>
      </p:sp>
      <p:pic>
        <p:nvPicPr>
          <p:cNvPr id="4" name="図 3" descr="障子 が含まれている画像&#10;&#10;自動的に生成された説明">
            <a:extLst>
              <a:ext uri="{FF2B5EF4-FFF2-40B4-BE49-F238E27FC236}">
                <a16:creationId xmlns:a16="http://schemas.microsoft.com/office/drawing/2014/main" id="{25C22C88-D1FE-13CF-3C33-1FA5FAC10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418" y="656918"/>
            <a:ext cx="4401164" cy="44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321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BBDD48A-DD17-4BC7-8C49-6B864655B6A7}"/>
</file>

<file path=customXml/itemProps2.xml><?xml version="1.0" encoding="utf-8"?>
<ds:datastoreItem xmlns:ds="http://schemas.openxmlformats.org/officeDocument/2006/customXml" ds:itemID="{F863175B-BC39-4410-882E-3278A6FEBEB9}"/>
</file>

<file path=customXml/itemProps3.xml><?xml version="1.0" encoding="utf-8"?>
<ds:datastoreItem xmlns:ds="http://schemas.openxmlformats.org/officeDocument/2006/customXml" ds:itemID="{D37F4676-1B1B-493E-AC57-5E8B06387DC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122</Words>
  <Application>Microsoft Office PowerPoint</Application>
  <PresentationFormat>画面に合わせる (16:10)</PresentationFormat>
  <Paragraphs>25</Paragraphs>
  <Slides>11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2025-02-06T10:19:25Z</dcterms:created>
  <dcterms:modified xsi:type="dcterms:W3CDTF">2025-02-06T10:19:26Z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