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8" r:id="rId3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06BE126-6905-ED7D-066B-ED82AD8AD12B}" v="2" dt="2025-02-06T06:13:33.221"/>
    <p1510:client id="{DAAA9689-A8C1-4086-8654-37BF5542D38F}" v="3" dt="2025-02-07T02:07:45.87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9" d="100"/>
          <a:sy n="69" d="100"/>
        </p:scale>
        <p:origin x="195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3.xml"/><Relationship Id="rId5" Type="http://schemas.openxmlformats.org/officeDocument/2006/relationships/viewProps" Target="viewProps.xml"/><Relationship Id="rId10" Type="http://schemas.openxmlformats.org/officeDocument/2006/relationships/customXml" Target="../customXml/item2.xml"/><Relationship Id="rId4" Type="http://schemas.openxmlformats.org/officeDocument/2006/relationships/presProps" Target="presProp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57250" y="1621191"/>
            <a:ext cx="5143500" cy="3448756"/>
          </a:xfrm>
        </p:spPr>
        <p:txBody>
          <a:bodyPr anchor="b"/>
          <a:lstStyle>
            <a:lvl1pPr algn="ctr">
              <a:defRPr sz="8666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3467"/>
            </a:lvl1pPr>
            <a:lvl2pPr marL="660380" indent="0" algn="ctr">
              <a:buNone/>
              <a:defRPr sz="2889"/>
            </a:lvl2pPr>
            <a:lvl3pPr marL="1320759" indent="0" algn="ctr">
              <a:buNone/>
              <a:defRPr sz="2600"/>
            </a:lvl3pPr>
            <a:lvl4pPr marL="1981139" indent="0" algn="ctr">
              <a:buNone/>
              <a:defRPr sz="2311"/>
            </a:lvl4pPr>
            <a:lvl5pPr marL="2641519" indent="0" algn="ctr">
              <a:buNone/>
              <a:defRPr sz="2311"/>
            </a:lvl5pPr>
            <a:lvl6pPr marL="3301898" indent="0" algn="ctr">
              <a:buNone/>
              <a:defRPr sz="2311"/>
            </a:lvl6pPr>
            <a:lvl7pPr marL="3962278" indent="0" algn="ctr">
              <a:buNone/>
              <a:defRPr sz="2311"/>
            </a:lvl7pPr>
            <a:lvl8pPr marL="4622658" indent="0" algn="ctr">
              <a:buNone/>
              <a:defRPr sz="2311"/>
            </a:lvl8pPr>
            <a:lvl9pPr marL="5283037" indent="0" algn="ctr">
              <a:buNone/>
              <a:defRPr sz="2311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9106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5747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07756" y="527403"/>
            <a:ext cx="1478756" cy="8394877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71487" y="527403"/>
            <a:ext cx="4350544" cy="8394877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866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0515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916" y="2469622"/>
            <a:ext cx="5915025" cy="4120620"/>
          </a:xfrm>
        </p:spPr>
        <p:txBody>
          <a:bodyPr anchor="b"/>
          <a:lstStyle>
            <a:lvl1pPr>
              <a:defRPr sz="8666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67916" y="6629225"/>
            <a:ext cx="5915025" cy="2166937"/>
          </a:xfrm>
        </p:spPr>
        <p:txBody>
          <a:bodyPr/>
          <a:lstStyle>
            <a:lvl1pPr marL="0" indent="0">
              <a:buNone/>
              <a:defRPr sz="3467">
                <a:solidFill>
                  <a:schemeClr val="tx1">
                    <a:tint val="82000"/>
                  </a:schemeClr>
                </a:solidFill>
              </a:defRPr>
            </a:lvl1pPr>
            <a:lvl2pPr marL="660380" indent="0">
              <a:buNone/>
              <a:defRPr sz="2889">
                <a:solidFill>
                  <a:schemeClr val="tx1">
                    <a:tint val="82000"/>
                  </a:schemeClr>
                </a:solidFill>
              </a:defRPr>
            </a:lvl2pPr>
            <a:lvl3pPr marL="1320759" indent="0">
              <a:buNone/>
              <a:defRPr sz="2600">
                <a:solidFill>
                  <a:schemeClr val="tx1">
                    <a:tint val="82000"/>
                  </a:schemeClr>
                </a:solidFill>
              </a:defRPr>
            </a:lvl3pPr>
            <a:lvl4pPr marL="1981139" indent="0">
              <a:buNone/>
              <a:defRPr sz="2311">
                <a:solidFill>
                  <a:schemeClr val="tx1">
                    <a:tint val="82000"/>
                  </a:schemeClr>
                </a:solidFill>
              </a:defRPr>
            </a:lvl4pPr>
            <a:lvl5pPr marL="2641519" indent="0">
              <a:buNone/>
              <a:defRPr sz="2311">
                <a:solidFill>
                  <a:schemeClr val="tx1">
                    <a:tint val="82000"/>
                  </a:schemeClr>
                </a:solidFill>
              </a:defRPr>
            </a:lvl5pPr>
            <a:lvl6pPr marL="3301898" indent="0">
              <a:buNone/>
              <a:defRPr sz="2311">
                <a:solidFill>
                  <a:schemeClr val="tx1">
                    <a:tint val="82000"/>
                  </a:schemeClr>
                </a:solidFill>
              </a:defRPr>
            </a:lvl6pPr>
            <a:lvl7pPr marL="3962278" indent="0">
              <a:buNone/>
              <a:defRPr sz="2311">
                <a:solidFill>
                  <a:schemeClr val="tx1">
                    <a:tint val="82000"/>
                  </a:schemeClr>
                </a:solidFill>
              </a:defRPr>
            </a:lvl7pPr>
            <a:lvl8pPr marL="4622658" indent="0">
              <a:buNone/>
              <a:defRPr sz="2311">
                <a:solidFill>
                  <a:schemeClr val="tx1">
                    <a:tint val="82000"/>
                  </a:schemeClr>
                </a:solidFill>
              </a:defRPr>
            </a:lvl8pPr>
            <a:lvl9pPr marL="5283037" indent="0">
              <a:buNone/>
              <a:defRPr sz="2311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3904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40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527404"/>
            <a:ext cx="5915025" cy="1914702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7884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9588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2860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>
              <a:defRPr sz="4622"/>
            </a:lvl1pPr>
            <a:lvl2pPr>
              <a:defRPr sz="4044"/>
            </a:lvl2pPr>
            <a:lvl3pPr>
              <a:defRPr sz="3467"/>
            </a:lvl3pPr>
            <a:lvl4pPr>
              <a:defRPr sz="2889"/>
            </a:lvl4pPr>
            <a:lvl5pPr>
              <a:defRPr sz="2889"/>
            </a:lvl5pPr>
            <a:lvl6pPr>
              <a:defRPr sz="2889"/>
            </a:lvl6pPr>
            <a:lvl7pPr>
              <a:defRPr sz="2889"/>
            </a:lvl7pPr>
            <a:lvl8pPr>
              <a:defRPr sz="2889"/>
            </a:lvl8pPr>
            <a:lvl9pPr>
              <a:defRPr sz="2889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8451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 marL="0" indent="0">
              <a:buNone/>
              <a:defRPr sz="4622"/>
            </a:lvl1pPr>
            <a:lvl2pPr marL="660380" indent="0">
              <a:buNone/>
              <a:defRPr sz="4044"/>
            </a:lvl2pPr>
            <a:lvl3pPr marL="1320759" indent="0">
              <a:buNone/>
              <a:defRPr sz="3467"/>
            </a:lvl3pPr>
            <a:lvl4pPr marL="1981139" indent="0">
              <a:buNone/>
              <a:defRPr sz="2889"/>
            </a:lvl4pPr>
            <a:lvl5pPr marL="2641519" indent="0">
              <a:buNone/>
              <a:defRPr sz="2889"/>
            </a:lvl5pPr>
            <a:lvl6pPr marL="3301898" indent="0">
              <a:buNone/>
              <a:defRPr sz="2889"/>
            </a:lvl6pPr>
            <a:lvl7pPr marL="3962278" indent="0">
              <a:buNone/>
              <a:defRPr sz="2889"/>
            </a:lvl7pPr>
            <a:lvl8pPr marL="4622658" indent="0">
              <a:buNone/>
              <a:defRPr sz="2889"/>
            </a:lvl8pPr>
            <a:lvl9pPr marL="5283037" indent="0">
              <a:buNone/>
              <a:defRPr sz="2889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9387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71488" y="527404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71488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3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02A643-9BB0-4E02-80B2-2C0A5E5D738E}" type="datetimeFigureOut">
              <a:rPr kumimoji="1" lang="ja-JP" altLang="en-US" smtClean="0"/>
              <a:t>2025/2/7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271713" y="9181395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3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843463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3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7289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320759" rtl="0" eaLnBrk="1" latinLnBrk="0" hangingPunct="1">
        <a:lnSpc>
          <a:spcPct val="90000"/>
        </a:lnSpc>
        <a:spcBef>
          <a:spcPct val="0"/>
        </a:spcBef>
        <a:buNone/>
        <a:defRPr kumimoji="1" sz="63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0190" indent="-330190" algn="l" defTabSz="1320759" rtl="0" eaLnBrk="1" latinLnBrk="0" hangingPunct="1">
        <a:lnSpc>
          <a:spcPct val="90000"/>
        </a:lnSpc>
        <a:spcBef>
          <a:spcPts val="1444"/>
        </a:spcBef>
        <a:buFont typeface="Arial" panose="020B0604020202020204" pitchFamily="34" charset="0"/>
        <a:buChar char="•"/>
        <a:defRPr kumimoji="1" sz="4044" kern="1200">
          <a:solidFill>
            <a:schemeClr val="tx1"/>
          </a:solidFill>
          <a:latin typeface="+mn-lt"/>
          <a:ea typeface="+mn-ea"/>
          <a:cs typeface="+mn-cs"/>
        </a:defRPr>
      </a:lvl1pPr>
      <a:lvl2pPr marL="990570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65094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3pPr>
      <a:lvl4pPr marL="231132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97170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63208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429246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95284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613227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80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3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1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9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7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5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37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3449C55-F204-003F-8E07-F4E239B6F013}"/>
              </a:ext>
            </a:extLst>
          </p:cNvPr>
          <p:cNvSpPr/>
          <p:nvPr/>
        </p:nvSpPr>
        <p:spPr>
          <a:xfrm>
            <a:off x="230909" y="203200"/>
            <a:ext cx="6373091" cy="1016000"/>
          </a:xfrm>
          <a:custGeom>
            <a:avLst/>
            <a:gdLst>
              <a:gd name="connsiteX0" fmla="*/ 0 w 6373091"/>
              <a:gd name="connsiteY0" fmla="*/ 0 h 1016000"/>
              <a:gd name="connsiteX1" fmla="*/ 637309 w 6373091"/>
              <a:gd name="connsiteY1" fmla="*/ 0 h 1016000"/>
              <a:gd name="connsiteX2" fmla="*/ 1210887 w 6373091"/>
              <a:gd name="connsiteY2" fmla="*/ 0 h 1016000"/>
              <a:gd name="connsiteX3" fmla="*/ 1657004 w 6373091"/>
              <a:gd name="connsiteY3" fmla="*/ 0 h 1016000"/>
              <a:gd name="connsiteX4" fmla="*/ 2421775 w 6373091"/>
              <a:gd name="connsiteY4" fmla="*/ 0 h 1016000"/>
              <a:gd name="connsiteX5" fmla="*/ 3059084 w 6373091"/>
              <a:gd name="connsiteY5" fmla="*/ 0 h 1016000"/>
              <a:gd name="connsiteX6" fmla="*/ 3632662 w 6373091"/>
              <a:gd name="connsiteY6" fmla="*/ 0 h 1016000"/>
              <a:gd name="connsiteX7" fmla="*/ 4333702 w 6373091"/>
              <a:gd name="connsiteY7" fmla="*/ 0 h 1016000"/>
              <a:gd name="connsiteX8" fmla="*/ 5034742 w 6373091"/>
              <a:gd name="connsiteY8" fmla="*/ 0 h 1016000"/>
              <a:gd name="connsiteX9" fmla="*/ 5799513 w 6373091"/>
              <a:gd name="connsiteY9" fmla="*/ 0 h 1016000"/>
              <a:gd name="connsiteX10" fmla="*/ 6373091 w 6373091"/>
              <a:gd name="connsiteY10" fmla="*/ 0 h 1016000"/>
              <a:gd name="connsiteX11" fmla="*/ 6373091 w 6373091"/>
              <a:gd name="connsiteY11" fmla="*/ 477520 h 1016000"/>
              <a:gd name="connsiteX12" fmla="*/ 6373091 w 6373091"/>
              <a:gd name="connsiteY12" fmla="*/ 1016000 h 1016000"/>
              <a:gd name="connsiteX13" fmla="*/ 5672051 w 6373091"/>
              <a:gd name="connsiteY13" fmla="*/ 1016000 h 1016000"/>
              <a:gd name="connsiteX14" fmla="*/ 5225935 w 6373091"/>
              <a:gd name="connsiteY14" fmla="*/ 1016000 h 1016000"/>
              <a:gd name="connsiteX15" fmla="*/ 4524895 w 6373091"/>
              <a:gd name="connsiteY15" fmla="*/ 1016000 h 1016000"/>
              <a:gd name="connsiteX16" fmla="*/ 3823855 w 6373091"/>
              <a:gd name="connsiteY16" fmla="*/ 1016000 h 1016000"/>
              <a:gd name="connsiteX17" fmla="*/ 3314007 w 6373091"/>
              <a:gd name="connsiteY17" fmla="*/ 1016000 h 1016000"/>
              <a:gd name="connsiteX18" fmla="*/ 2740429 w 6373091"/>
              <a:gd name="connsiteY18" fmla="*/ 1016000 h 1016000"/>
              <a:gd name="connsiteX19" fmla="*/ 2294313 w 6373091"/>
              <a:gd name="connsiteY19" fmla="*/ 1016000 h 1016000"/>
              <a:gd name="connsiteX20" fmla="*/ 1720735 w 6373091"/>
              <a:gd name="connsiteY20" fmla="*/ 1016000 h 1016000"/>
              <a:gd name="connsiteX21" fmla="*/ 1210887 w 6373091"/>
              <a:gd name="connsiteY21" fmla="*/ 1016000 h 1016000"/>
              <a:gd name="connsiteX22" fmla="*/ 701040 w 6373091"/>
              <a:gd name="connsiteY22" fmla="*/ 1016000 h 1016000"/>
              <a:gd name="connsiteX23" fmla="*/ 0 w 6373091"/>
              <a:gd name="connsiteY23" fmla="*/ 1016000 h 1016000"/>
              <a:gd name="connsiteX24" fmla="*/ 0 w 6373091"/>
              <a:gd name="connsiteY24" fmla="*/ 518160 h 1016000"/>
              <a:gd name="connsiteX25" fmla="*/ 0 w 6373091"/>
              <a:gd name="connsiteY25" fmla="*/ 0 h 10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373091" h="1016000" fill="none" extrusionOk="0">
                <a:moveTo>
                  <a:pt x="0" y="0"/>
                </a:moveTo>
                <a:cubicBezTo>
                  <a:pt x="128690" y="25605"/>
                  <a:pt x="364767" y="-12893"/>
                  <a:pt x="637309" y="0"/>
                </a:cubicBezTo>
                <a:cubicBezTo>
                  <a:pt x="909851" y="12893"/>
                  <a:pt x="932405" y="23777"/>
                  <a:pt x="1210887" y="0"/>
                </a:cubicBezTo>
                <a:cubicBezTo>
                  <a:pt x="1489369" y="-23777"/>
                  <a:pt x="1514436" y="-17463"/>
                  <a:pt x="1657004" y="0"/>
                </a:cubicBezTo>
                <a:cubicBezTo>
                  <a:pt x="1799572" y="17463"/>
                  <a:pt x="2185823" y="-27894"/>
                  <a:pt x="2421775" y="0"/>
                </a:cubicBezTo>
                <a:cubicBezTo>
                  <a:pt x="2657727" y="27894"/>
                  <a:pt x="2831071" y="-22458"/>
                  <a:pt x="3059084" y="0"/>
                </a:cubicBezTo>
                <a:cubicBezTo>
                  <a:pt x="3287097" y="22458"/>
                  <a:pt x="3367362" y="16159"/>
                  <a:pt x="3632662" y="0"/>
                </a:cubicBezTo>
                <a:cubicBezTo>
                  <a:pt x="3897962" y="-16159"/>
                  <a:pt x="4186774" y="-19032"/>
                  <a:pt x="4333702" y="0"/>
                </a:cubicBezTo>
                <a:cubicBezTo>
                  <a:pt x="4480630" y="19032"/>
                  <a:pt x="4743137" y="845"/>
                  <a:pt x="5034742" y="0"/>
                </a:cubicBezTo>
                <a:cubicBezTo>
                  <a:pt x="5326347" y="-845"/>
                  <a:pt x="5524298" y="-35080"/>
                  <a:pt x="5799513" y="0"/>
                </a:cubicBezTo>
                <a:cubicBezTo>
                  <a:pt x="6074728" y="35080"/>
                  <a:pt x="6159769" y="-28148"/>
                  <a:pt x="6373091" y="0"/>
                </a:cubicBezTo>
                <a:cubicBezTo>
                  <a:pt x="6362321" y="148540"/>
                  <a:pt x="6388103" y="321405"/>
                  <a:pt x="6373091" y="477520"/>
                </a:cubicBezTo>
                <a:cubicBezTo>
                  <a:pt x="6358079" y="633635"/>
                  <a:pt x="6375056" y="776622"/>
                  <a:pt x="6373091" y="1016000"/>
                </a:cubicBezTo>
                <a:cubicBezTo>
                  <a:pt x="6061840" y="1017304"/>
                  <a:pt x="6014985" y="988862"/>
                  <a:pt x="5672051" y="1016000"/>
                </a:cubicBezTo>
                <a:cubicBezTo>
                  <a:pt x="5329117" y="1043138"/>
                  <a:pt x="5412485" y="1023967"/>
                  <a:pt x="5225935" y="1016000"/>
                </a:cubicBezTo>
                <a:cubicBezTo>
                  <a:pt x="5039385" y="1008033"/>
                  <a:pt x="4869506" y="1011372"/>
                  <a:pt x="4524895" y="1016000"/>
                </a:cubicBezTo>
                <a:cubicBezTo>
                  <a:pt x="4180284" y="1020628"/>
                  <a:pt x="4008126" y="1031300"/>
                  <a:pt x="3823855" y="1016000"/>
                </a:cubicBezTo>
                <a:cubicBezTo>
                  <a:pt x="3639584" y="1000700"/>
                  <a:pt x="3459626" y="1023019"/>
                  <a:pt x="3314007" y="1016000"/>
                </a:cubicBezTo>
                <a:cubicBezTo>
                  <a:pt x="3168388" y="1008981"/>
                  <a:pt x="2988762" y="1002971"/>
                  <a:pt x="2740429" y="1016000"/>
                </a:cubicBezTo>
                <a:cubicBezTo>
                  <a:pt x="2492096" y="1029029"/>
                  <a:pt x="2407355" y="1027307"/>
                  <a:pt x="2294313" y="1016000"/>
                </a:cubicBezTo>
                <a:cubicBezTo>
                  <a:pt x="2181271" y="1004693"/>
                  <a:pt x="1846279" y="1023554"/>
                  <a:pt x="1720735" y="1016000"/>
                </a:cubicBezTo>
                <a:cubicBezTo>
                  <a:pt x="1595191" y="1008446"/>
                  <a:pt x="1450033" y="992378"/>
                  <a:pt x="1210887" y="1016000"/>
                </a:cubicBezTo>
                <a:cubicBezTo>
                  <a:pt x="971741" y="1039622"/>
                  <a:pt x="900366" y="997672"/>
                  <a:pt x="701040" y="1016000"/>
                </a:cubicBezTo>
                <a:cubicBezTo>
                  <a:pt x="501714" y="1034328"/>
                  <a:pt x="340266" y="1017553"/>
                  <a:pt x="0" y="1016000"/>
                </a:cubicBezTo>
                <a:cubicBezTo>
                  <a:pt x="2796" y="827380"/>
                  <a:pt x="-11049" y="752529"/>
                  <a:pt x="0" y="518160"/>
                </a:cubicBezTo>
                <a:cubicBezTo>
                  <a:pt x="11049" y="283791"/>
                  <a:pt x="8110" y="229850"/>
                  <a:pt x="0" y="0"/>
                </a:cubicBezTo>
                <a:close/>
              </a:path>
              <a:path w="6373091" h="1016000" stroke="0" extrusionOk="0">
                <a:moveTo>
                  <a:pt x="0" y="0"/>
                </a:moveTo>
                <a:cubicBezTo>
                  <a:pt x="106981" y="5717"/>
                  <a:pt x="303910" y="18507"/>
                  <a:pt x="509847" y="0"/>
                </a:cubicBezTo>
                <a:cubicBezTo>
                  <a:pt x="715784" y="-18507"/>
                  <a:pt x="922958" y="-7553"/>
                  <a:pt x="1210887" y="0"/>
                </a:cubicBezTo>
                <a:cubicBezTo>
                  <a:pt x="1498816" y="7553"/>
                  <a:pt x="1693008" y="26859"/>
                  <a:pt x="1975658" y="0"/>
                </a:cubicBezTo>
                <a:cubicBezTo>
                  <a:pt x="2258308" y="-26859"/>
                  <a:pt x="2324899" y="-18888"/>
                  <a:pt x="2485505" y="0"/>
                </a:cubicBezTo>
                <a:cubicBezTo>
                  <a:pt x="2646111" y="18888"/>
                  <a:pt x="2961452" y="-14456"/>
                  <a:pt x="3122815" y="0"/>
                </a:cubicBezTo>
                <a:cubicBezTo>
                  <a:pt x="3284178" y="14456"/>
                  <a:pt x="3452263" y="11161"/>
                  <a:pt x="3632662" y="0"/>
                </a:cubicBezTo>
                <a:cubicBezTo>
                  <a:pt x="3813061" y="-11161"/>
                  <a:pt x="4080406" y="13012"/>
                  <a:pt x="4269971" y="0"/>
                </a:cubicBezTo>
                <a:cubicBezTo>
                  <a:pt x="4459536" y="-13012"/>
                  <a:pt x="4655143" y="1603"/>
                  <a:pt x="4779818" y="0"/>
                </a:cubicBezTo>
                <a:cubicBezTo>
                  <a:pt x="4904493" y="-1603"/>
                  <a:pt x="5207852" y="13723"/>
                  <a:pt x="5544589" y="0"/>
                </a:cubicBezTo>
                <a:cubicBezTo>
                  <a:pt x="5881326" y="-13723"/>
                  <a:pt x="6184773" y="34789"/>
                  <a:pt x="6373091" y="0"/>
                </a:cubicBezTo>
                <a:cubicBezTo>
                  <a:pt x="6353842" y="212431"/>
                  <a:pt x="6388590" y="409189"/>
                  <a:pt x="6373091" y="528320"/>
                </a:cubicBezTo>
                <a:cubicBezTo>
                  <a:pt x="6357592" y="647451"/>
                  <a:pt x="6353996" y="846706"/>
                  <a:pt x="6373091" y="1016000"/>
                </a:cubicBezTo>
                <a:cubicBezTo>
                  <a:pt x="6091938" y="1011924"/>
                  <a:pt x="6063390" y="1013523"/>
                  <a:pt x="5799513" y="1016000"/>
                </a:cubicBezTo>
                <a:cubicBezTo>
                  <a:pt x="5535636" y="1018477"/>
                  <a:pt x="5484519" y="1002471"/>
                  <a:pt x="5225935" y="1016000"/>
                </a:cubicBezTo>
                <a:cubicBezTo>
                  <a:pt x="4967351" y="1029529"/>
                  <a:pt x="4883849" y="1035219"/>
                  <a:pt x="4652356" y="1016000"/>
                </a:cubicBezTo>
                <a:cubicBezTo>
                  <a:pt x="4420863" y="996781"/>
                  <a:pt x="4410899" y="1029890"/>
                  <a:pt x="4206240" y="1016000"/>
                </a:cubicBezTo>
                <a:cubicBezTo>
                  <a:pt x="4001581" y="1002110"/>
                  <a:pt x="3829245" y="1009849"/>
                  <a:pt x="3632662" y="1016000"/>
                </a:cubicBezTo>
                <a:cubicBezTo>
                  <a:pt x="3436079" y="1022151"/>
                  <a:pt x="3375386" y="1031453"/>
                  <a:pt x="3186546" y="1016000"/>
                </a:cubicBezTo>
                <a:cubicBezTo>
                  <a:pt x="2997706" y="1000547"/>
                  <a:pt x="2718982" y="1046263"/>
                  <a:pt x="2549236" y="1016000"/>
                </a:cubicBezTo>
                <a:cubicBezTo>
                  <a:pt x="2379490" y="985738"/>
                  <a:pt x="2066583" y="981772"/>
                  <a:pt x="1784465" y="1016000"/>
                </a:cubicBezTo>
                <a:cubicBezTo>
                  <a:pt x="1502347" y="1050228"/>
                  <a:pt x="1465327" y="995407"/>
                  <a:pt x="1338349" y="1016000"/>
                </a:cubicBezTo>
                <a:cubicBezTo>
                  <a:pt x="1211371" y="1036593"/>
                  <a:pt x="842216" y="1037321"/>
                  <a:pt x="573578" y="1016000"/>
                </a:cubicBezTo>
                <a:cubicBezTo>
                  <a:pt x="304940" y="994679"/>
                  <a:pt x="243032" y="1003378"/>
                  <a:pt x="0" y="1016000"/>
                </a:cubicBezTo>
                <a:cubicBezTo>
                  <a:pt x="-3132" y="813714"/>
                  <a:pt x="291" y="705828"/>
                  <a:pt x="0" y="528320"/>
                </a:cubicBezTo>
                <a:cubicBezTo>
                  <a:pt x="-291" y="350812"/>
                  <a:pt x="9675" y="237974"/>
                  <a:pt x="0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4058624024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600" dirty="0">
                <a:solidFill>
                  <a:schemeClr val="tx1"/>
                </a:solidFill>
              </a:rPr>
              <a:t>1</a:t>
            </a:r>
            <a:r>
              <a:rPr lang="ja-JP" altLang="en-US" sz="3600" dirty="0">
                <a:solidFill>
                  <a:schemeClr val="tx1"/>
                </a:solidFill>
              </a:rPr>
              <a:t>ねんせい★がんばりせんげん</a:t>
            </a:r>
            <a:endParaRPr kumimoji="1" lang="ja-JP" altLang="en-US" sz="3600" dirty="0">
              <a:solidFill>
                <a:schemeClr val="tx1"/>
              </a:solidFill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1DE32C18-57EB-2935-D3A3-D2CDCDC70A0E}"/>
              </a:ext>
            </a:extLst>
          </p:cNvPr>
          <p:cNvSpPr/>
          <p:nvPr/>
        </p:nvSpPr>
        <p:spPr>
          <a:xfrm>
            <a:off x="212435" y="8488211"/>
            <a:ext cx="2318329" cy="6673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2400" dirty="0">
                <a:solidFill>
                  <a:schemeClr val="tx1"/>
                </a:solidFill>
              </a:rPr>
              <a:t>1</a:t>
            </a:r>
            <a:r>
              <a:rPr kumimoji="1" lang="ja-JP" altLang="en-US" sz="2400" dirty="0">
                <a:solidFill>
                  <a:schemeClr val="tx1"/>
                </a:solidFill>
              </a:rPr>
              <a:t>ねん　　　　くみ</a:t>
            </a:r>
            <a:endParaRPr kumimoji="1" lang="en-US" altLang="ja-JP" sz="2400" dirty="0">
              <a:solidFill>
                <a:schemeClr val="tx1"/>
              </a:solidFill>
            </a:endParaRPr>
          </a:p>
        </p:txBody>
      </p:sp>
      <p:pic>
        <p:nvPicPr>
          <p:cNvPr id="7" name="グラフィックス 6" descr="物語 枠線">
            <a:extLst>
              <a:ext uri="{FF2B5EF4-FFF2-40B4-BE49-F238E27FC236}">
                <a16:creationId xmlns:a16="http://schemas.microsoft.com/office/drawing/2014/main" id="{67E5E506-D9BA-AAE8-2B10-CC75E75627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340923" y="3463049"/>
            <a:ext cx="1235363" cy="1235363"/>
          </a:xfrm>
          <a:prstGeom prst="rect">
            <a:avLst/>
          </a:prstGeom>
        </p:spPr>
      </p:pic>
      <p:pic>
        <p:nvPicPr>
          <p:cNvPr id="9" name="グラフィックス 8" descr="おひさま 枠線">
            <a:extLst>
              <a:ext uri="{FF2B5EF4-FFF2-40B4-BE49-F238E27FC236}">
                <a16:creationId xmlns:a16="http://schemas.microsoft.com/office/drawing/2014/main" id="{6CB26B72-36C6-52C9-3BC5-1C563A21BB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90950" y="1581730"/>
            <a:ext cx="1302326" cy="1302326"/>
          </a:xfrm>
          <a:prstGeom prst="rect">
            <a:avLst/>
          </a:prstGeom>
        </p:spPr>
      </p:pic>
      <p:pic>
        <p:nvPicPr>
          <p:cNvPr id="11" name="グラフィックス 10" descr="子供 枠線">
            <a:extLst>
              <a:ext uri="{FF2B5EF4-FFF2-40B4-BE49-F238E27FC236}">
                <a16:creationId xmlns:a16="http://schemas.microsoft.com/office/drawing/2014/main" id="{7ABB5B03-70FF-AAF4-32E0-D6CA9494849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09428" y="5140026"/>
            <a:ext cx="1380839" cy="1380839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407F8856-D3F2-E489-8B43-F443EAB349A2}"/>
              </a:ext>
            </a:extLst>
          </p:cNvPr>
          <p:cNvSpPr/>
          <p:nvPr/>
        </p:nvSpPr>
        <p:spPr>
          <a:xfrm>
            <a:off x="1681016" y="1455876"/>
            <a:ext cx="1681020" cy="4941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2400" dirty="0">
                <a:solidFill>
                  <a:schemeClr val="tx1"/>
                </a:solidFill>
              </a:rPr>
              <a:t>せいかつ☆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4A52BFDA-066D-BE89-13AC-F5CF76D6B79C}"/>
              </a:ext>
            </a:extLst>
          </p:cNvPr>
          <p:cNvSpPr/>
          <p:nvPr/>
        </p:nvSpPr>
        <p:spPr>
          <a:xfrm>
            <a:off x="300177" y="3200397"/>
            <a:ext cx="1750296" cy="4941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2400" dirty="0">
                <a:solidFill>
                  <a:schemeClr val="tx1"/>
                </a:solidFill>
              </a:rPr>
              <a:t>がくしゅう☆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8765E72A-54F8-625F-4C9C-0C8F8CC5BF05}"/>
              </a:ext>
            </a:extLst>
          </p:cNvPr>
          <p:cNvSpPr/>
          <p:nvPr/>
        </p:nvSpPr>
        <p:spPr>
          <a:xfrm>
            <a:off x="1681015" y="5013620"/>
            <a:ext cx="1556327" cy="4941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2400" dirty="0">
                <a:solidFill>
                  <a:schemeClr val="tx1"/>
                </a:solidFill>
              </a:rPr>
              <a:t>ともだち☆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9984385-68D2-3ECA-90F0-50F569A97239}"/>
              </a:ext>
            </a:extLst>
          </p:cNvPr>
          <p:cNvSpPr/>
          <p:nvPr/>
        </p:nvSpPr>
        <p:spPr>
          <a:xfrm>
            <a:off x="214746" y="9160155"/>
            <a:ext cx="1133763" cy="6673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dirty="0">
                <a:solidFill>
                  <a:schemeClr val="tx1"/>
                </a:solidFill>
              </a:rPr>
              <a:t>なまえ</a:t>
            </a:r>
            <a:endParaRPr kumimoji="1" lang="en-US" altLang="ja-JP" sz="2400" dirty="0">
              <a:solidFill>
                <a:schemeClr val="tx1"/>
              </a:solidFill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59BDCC92-7D2D-4E49-9217-209FAC1BDEAF}"/>
              </a:ext>
            </a:extLst>
          </p:cNvPr>
          <p:cNvSpPr/>
          <p:nvPr/>
        </p:nvSpPr>
        <p:spPr>
          <a:xfrm>
            <a:off x="230909" y="6774295"/>
            <a:ext cx="3646055" cy="355600"/>
          </a:xfrm>
          <a:prstGeom prst="rect">
            <a:avLst/>
          </a:prstGeom>
          <a:solidFill>
            <a:schemeClr val="bg1"/>
          </a:solidFill>
          <a:ln>
            <a:noFill/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2400" dirty="0">
                <a:solidFill>
                  <a:schemeClr val="tx1"/>
                </a:solidFill>
              </a:rPr>
              <a:t>♪</a:t>
            </a:r>
            <a:r>
              <a:rPr kumimoji="1" lang="en-US" altLang="ja-JP" sz="2400" dirty="0">
                <a:solidFill>
                  <a:schemeClr val="tx1"/>
                </a:solidFill>
              </a:rPr>
              <a:t>1</a:t>
            </a:r>
            <a:r>
              <a:rPr kumimoji="1" lang="ja-JP" altLang="en-US" sz="2400" dirty="0">
                <a:solidFill>
                  <a:schemeClr val="tx1"/>
                </a:solidFill>
              </a:rPr>
              <a:t>年生をふりかえって♪</a:t>
            </a: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FA4E386C-1835-B3BF-E5E0-E3F47DA7268E}"/>
              </a:ext>
            </a:extLst>
          </p:cNvPr>
          <p:cNvGrpSpPr/>
          <p:nvPr/>
        </p:nvGrpSpPr>
        <p:grpSpPr>
          <a:xfrm>
            <a:off x="1801094" y="1838045"/>
            <a:ext cx="4802906" cy="1122218"/>
            <a:chOff x="1773380" y="1847267"/>
            <a:chExt cx="4802906" cy="1122218"/>
          </a:xfrm>
        </p:grpSpPr>
        <p:cxnSp>
          <p:nvCxnSpPr>
            <p:cNvPr id="8" name="直線コネクタ 7">
              <a:extLst>
                <a:ext uri="{FF2B5EF4-FFF2-40B4-BE49-F238E27FC236}">
                  <a16:creationId xmlns:a16="http://schemas.microsoft.com/office/drawing/2014/main" id="{84368444-8282-EE0A-9863-10098FF0A28D}"/>
                </a:ext>
              </a:extLst>
            </p:cNvPr>
            <p:cNvCxnSpPr/>
            <p:nvPr/>
          </p:nvCxnSpPr>
          <p:spPr>
            <a:xfrm>
              <a:off x="1773380" y="2410685"/>
              <a:ext cx="479367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A9D632F1-8F7B-ECDE-F370-C0FF9C110611}"/>
                </a:ext>
              </a:extLst>
            </p:cNvPr>
            <p:cNvCxnSpPr/>
            <p:nvPr/>
          </p:nvCxnSpPr>
          <p:spPr>
            <a:xfrm>
              <a:off x="1782616" y="2969485"/>
              <a:ext cx="479367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D0743A7E-125C-1051-3648-9E1F96E4C460}"/>
                </a:ext>
              </a:extLst>
            </p:cNvPr>
            <p:cNvCxnSpPr/>
            <p:nvPr/>
          </p:nvCxnSpPr>
          <p:spPr>
            <a:xfrm>
              <a:off x="1773380" y="1847267"/>
              <a:ext cx="479367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7152CB5E-5CB0-735C-9B26-393E11AC4B07}"/>
              </a:ext>
            </a:extLst>
          </p:cNvPr>
          <p:cNvGrpSpPr/>
          <p:nvPr/>
        </p:nvGrpSpPr>
        <p:grpSpPr>
          <a:xfrm>
            <a:off x="376384" y="3622957"/>
            <a:ext cx="4802906" cy="1122218"/>
            <a:chOff x="1773380" y="1847267"/>
            <a:chExt cx="4802906" cy="1122218"/>
          </a:xfrm>
        </p:grpSpPr>
        <p:cxnSp>
          <p:nvCxnSpPr>
            <p:cNvPr id="21" name="直線コネクタ 20">
              <a:extLst>
                <a:ext uri="{FF2B5EF4-FFF2-40B4-BE49-F238E27FC236}">
                  <a16:creationId xmlns:a16="http://schemas.microsoft.com/office/drawing/2014/main" id="{4C07992E-C6CE-A033-D514-2E5B622C7985}"/>
                </a:ext>
              </a:extLst>
            </p:cNvPr>
            <p:cNvCxnSpPr/>
            <p:nvPr/>
          </p:nvCxnSpPr>
          <p:spPr>
            <a:xfrm>
              <a:off x="1773380" y="2410685"/>
              <a:ext cx="479367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>
              <a:extLst>
                <a:ext uri="{FF2B5EF4-FFF2-40B4-BE49-F238E27FC236}">
                  <a16:creationId xmlns:a16="http://schemas.microsoft.com/office/drawing/2014/main" id="{0C9C0014-2851-B775-1633-25E8AB9BCF3B}"/>
                </a:ext>
              </a:extLst>
            </p:cNvPr>
            <p:cNvCxnSpPr/>
            <p:nvPr/>
          </p:nvCxnSpPr>
          <p:spPr>
            <a:xfrm>
              <a:off x="1782616" y="2969485"/>
              <a:ext cx="479367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483BEC68-B89B-E7B0-9FFF-AC50B704D188}"/>
                </a:ext>
              </a:extLst>
            </p:cNvPr>
            <p:cNvCxnSpPr/>
            <p:nvPr/>
          </p:nvCxnSpPr>
          <p:spPr>
            <a:xfrm>
              <a:off x="1773380" y="1847267"/>
              <a:ext cx="479367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6670BE4A-0633-D60D-3C03-6F2A38FD1A02}"/>
              </a:ext>
            </a:extLst>
          </p:cNvPr>
          <p:cNvGrpSpPr/>
          <p:nvPr/>
        </p:nvGrpSpPr>
        <p:grpSpPr>
          <a:xfrm>
            <a:off x="1745666" y="5437909"/>
            <a:ext cx="4802906" cy="1122218"/>
            <a:chOff x="1773380" y="1847267"/>
            <a:chExt cx="4802906" cy="1122218"/>
          </a:xfrm>
        </p:grpSpPr>
        <p:cxnSp>
          <p:nvCxnSpPr>
            <p:cNvPr id="25" name="直線コネクタ 24">
              <a:extLst>
                <a:ext uri="{FF2B5EF4-FFF2-40B4-BE49-F238E27FC236}">
                  <a16:creationId xmlns:a16="http://schemas.microsoft.com/office/drawing/2014/main" id="{42F63FF9-C745-8519-5B9B-012D383F5FD5}"/>
                </a:ext>
              </a:extLst>
            </p:cNvPr>
            <p:cNvCxnSpPr/>
            <p:nvPr/>
          </p:nvCxnSpPr>
          <p:spPr>
            <a:xfrm>
              <a:off x="1773380" y="2410685"/>
              <a:ext cx="479367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AB1F572F-0475-0737-C848-12F026C36CBA}"/>
                </a:ext>
              </a:extLst>
            </p:cNvPr>
            <p:cNvCxnSpPr/>
            <p:nvPr/>
          </p:nvCxnSpPr>
          <p:spPr>
            <a:xfrm>
              <a:off x="1782616" y="2969485"/>
              <a:ext cx="479367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3A2CA6C3-4749-7364-C3C4-1EE72391A9EF}"/>
                </a:ext>
              </a:extLst>
            </p:cNvPr>
            <p:cNvCxnSpPr/>
            <p:nvPr/>
          </p:nvCxnSpPr>
          <p:spPr>
            <a:xfrm>
              <a:off x="1773380" y="1847267"/>
              <a:ext cx="479367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12918842-E20C-DC98-6953-2E8CA94CB5C8}"/>
              </a:ext>
            </a:extLst>
          </p:cNvPr>
          <p:cNvGrpSpPr/>
          <p:nvPr/>
        </p:nvGrpSpPr>
        <p:grpSpPr>
          <a:xfrm>
            <a:off x="385620" y="7199749"/>
            <a:ext cx="6162952" cy="1122218"/>
            <a:chOff x="385620" y="7107388"/>
            <a:chExt cx="6162952" cy="1122218"/>
          </a:xfrm>
        </p:grpSpPr>
        <p:cxnSp>
          <p:nvCxnSpPr>
            <p:cNvPr id="33" name="直線コネクタ 32">
              <a:extLst>
                <a:ext uri="{FF2B5EF4-FFF2-40B4-BE49-F238E27FC236}">
                  <a16:creationId xmlns:a16="http://schemas.microsoft.com/office/drawing/2014/main" id="{0206C9E4-DBEA-BB9B-FE11-B01F051798E1}"/>
                </a:ext>
              </a:extLst>
            </p:cNvPr>
            <p:cNvCxnSpPr>
              <a:cxnSpLocks/>
            </p:cNvCxnSpPr>
            <p:nvPr/>
          </p:nvCxnSpPr>
          <p:spPr>
            <a:xfrm>
              <a:off x="385620" y="7670806"/>
              <a:ext cx="6162952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コネクタ 33">
              <a:extLst>
                <a:ext uri="{FF2B5EF4-FFF2-40B4-BE49-F238E27FC236}">
                  <a16:creationId xmlns:a16="http://schemas.microsoft.com/office/drawing/2014/main" id="{00EA85C4-DDFF-9C42-23D3-89F0CAACA6D9}"/>
                </a:ext>
              </a:extLst>
            </p:cNvPr>
            <p:cNvCxnSpPr>
              <a:cxnSpLocks/>
            </p:cNvCxnSpPr>
            <p:nvPr/>
          </p:nvCxnSpPr>
          <p:spPr>
            <a:xfrm>
              <a:off x="394856" y="8229606"/>
              <a:ext cx="614448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コネクタ 34">
              <a:extLst>
                <a:ext uri="{FF2B5EF4-FFF2-40B4-BE49-F238E27FC236}">
                  <a16:creationId xmlns:a16="http://schemas.microsoft.com/office/drawing/2014/main" id="{D1D2D605-511E-F848-DCE2-3D7BA5DFC7C4}"/>
                </a:ext>
              </a:extLst>
            </p:cNvPr>
            <p:cNvCxnSpPr>
              <a:cxnSpLocks/>
            </p:cNvCxnSpPr>
            <p:nvPr/>
          </p:nvCxnSpPr>
          <p:spPr>
            <a:xfrm>
              <a:off x="385620" y="7107388"/>
              <a:ext cx="6153716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4" name="直線コネクタ 43">
            <a:extLst>
              <a:ext uri="{FF2B5EF4-FFF2-40B4-BE49-F238E27FC236}">
                <a16:creationId xmlns:a16="http://schemas.microsoft.com/office/drawing/2014/main" id="{C4E90084-1260-A219-BEF1-437340622437}"/>
              </a:ext>
            </a:extLst>
          </p:cNvPr>
          <p:cNvCxnSpPr/>
          <p:nvPr/>
        </p:nvCxnSpPr>
        <p:spPr>
          <a:xfrm>
            <a:off x="290950" y="8996217"/>
            <a:ext cx="22213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直線コネクタ 44">
            <a:extLst>
              <a:ext uri="{FF2B5EF4-FFF2-40B4-BE49-F238E27FC236}">
                <a16:creationId xmlns:a16="http://schemas.microsoft.com/office/drawing/2014/main" id="{8CDBCB3D-3613-2343-408D-900DA548516B}"/>
              </a:ext>
            </a:extLst>
          </p:cNvPr>
          <p:cNvCxnSpPr>
            <a:cxnSpLocks/>
          </p:cNvCxnSpPr>
          <p:nvPr/>
        </p:nvCxnSpPr>
        <p:spPr>
          <a:xfrm>
            <a:off x="300177" y="9702800"/>
            <a:ext cx="627610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8380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3449C55-F204-003F-8E07-F4E239B6F013}"/>
              </a:ext>
            </a:extLst>
          </p:cNvPr>
          <p:cNvSpPr/>
          <p:nvPr/>
        </p:nvSpPr>
        <p:spPr>
          <a:xfrm>
            <a:off x="230909" y="203200"/>
            <a:ext cx="6373091" cy="1016000"/>
          </a:xfrm>
          <a:custGeom>
            <a:avLst/>
            <a:gdLst>
              <a:gd name="connsiteX0" fmla="*/ 0 w 6373091"/>
              <a:gd name="connsiteY0" fmla="*/ 0 h 1016000"/>
              <a:gd name="connsiteX1" fmla="*/ 637309 w 6373091"/>
              <a:gd name="connsiteY1" fmla="*/ 0 h 1016000"/>
              <a:gd name="connsiteX2" fmla="*/ 1210887 w 6373091"/>
              <a:gd name="connsiteY2" fmla="*/ 0 h 1016000"/>
              <a:gd name="connsiteX3" fmla="*/ 1657004 w 6373091"/>
              <a:gd name="connsiteY3" fmla="*/ 0 h 1016000"/>
              <a:gd name="connsiteX4" fmla="*/ 2421775 w 6373091"/>
              <a:gd name="connsiteY4" fmla="*/ 0 h 1016000"/>
              <a:gd name="connsiteX5" fmla="*/ 3059084 w 6373091"/>
              <a:gd name="connsiteY5" fmla="*/ 0 h 1016000"/>
              <a:gd name="connsiteX6" fmla="*/ 3632662 w 6373091"/>
              <a:gd name="connsiteY6" fmla="*/ 0 h 1016000"/>
              <a:gd name="connsiteX7" fmla="*/ 4333702 w 6373091"/>
              <a:gd name="connsiteY7" fmla="*/ 0 h 1016000"/>
              <a:gd name="connsiteX8" fmla="*/ 5034742 w 6373091"/>
              <a:gd name="connsiteY8" fmla="*/ 0 h 1016000"/>
              <a:gd name="connsiteX9" fmla="*/ 5799513 w 6373091"/>
              <a:gd name="connsiteY9" fmla="*/ 0 h 1016000"/>
              <a:gd name="connsiteX10" fmla="*/ 6373091 w 6373091"/>
              <a:gd name="connsiteY10" fmla="*/ 0 h 1016000"/>
              <a:gd name="connsiteX11" fmla="*/ 6373091 w 6373091"/>
              <a:gd name="connsiteY11" fmla="*/ 477520 h 1016000"/>
              <a:gd name="connsiteX12" fmla="*/ 6373091 w 6373091"/>
              <a:gd name="connsiteY12" fmla="*/ 1016000 h 1016000"/>
              <a:gd name="connsiteX13" fmla="*/ 5672051 w 6373091"/>
              <a:gd name="connsiteY13" fmla="*/ 1016000 h 1016000"/>
              <a:gd name="connsiteX14" fmla="*/ 5225935 w 6373091"/>
              <a:gd name="connsiteY14" fmla="*/ 1016000 h 1016000"/>
              <a:gd name="connsiteX15" fmla="*/ 4524895 w 6373091"/>
              <a:gd name="connsiteY15" fmla="*/ 1016000 h 1016000"/>
              <a:gd name="connsiteX16" fmla="*/ 3823855 w 6373091"/>
              <a:gd name="connsiteY16" fmla="*/ 1016000 h 1016000"/>
              <a:gd name="connsiteX17" fmla="*/ 3314007 w 6373091"/>
              <a:gd name="connsiteY17" fmla="*/ 1016000 h 1016000"/>
              <a:gd name="connsiteX18" fmla="*/ 2740429 w 6373091"/>
              <a:gd name="connsiteY18" fmla="*/ 1016000 h 1016000"/>
              <a:gd name="connsiteX19" fmla="*/ 2294313 w 6373091"/>
              <a:gd name="connsiteY19" fmla="*/ 1016000 h 1016000"/>
              <a:gd name="connsiteX20" fmla="*/ 1720735 w 6373091"/>
              <a:gd name="connsiteY20" fmla="*/ 1016000 h 1016000"/>
              <a:gd name="connsiteX21" fmla="*/ 1210887 w 6373091"/>
              <a:gd name="connsiteY21" fmla="*/ 1016000 h 1016000"/>
              <a:gd name="connsiteX22" fmla="*/ 701040 w 6373091"/>
              <a:gd name="connsiteY22" fmla="*/ 1016000 h 1016000"/>
              <a:gd name="connsiteX23" fmla="*/ 0 w 6373091"/>
              <a:gd name="connsiteY23" fmla="*/ 1016000 h 1016000"/>
              <a:gd name="connsiteX24" fmla="*/ 0 w 6373091"/>
              <a:gd name="connsiteY24" fmla="*/ 518160 h 1016000"/>
              <a:gd name="connsiteX25" fmla="*/ 0 w 6373091"/>
              <a:gd name="connsiteY25" fmla="*/ 0 h 10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373091" h="1016000" fill="none" extrusionOk="0">
                <a:moveTo>
                  <a:pt x="0" y="0"/>
                </a:moveTo>
                <a:cubicBezTo>
                  <a:pt x="128690" y="25605"/>
                  <a:pt x="364767" y="-12893"/>
                  <a:pt x="637309" y="0"/>
                </a:cubicBezTo>
                <a:cubicBezTo>
                  <a:pt x="909851" y="12893"/>
                  <a:pt x="932405" y="23777"/>
                  <a:pt x="1210887" y="0"/>
                </a:cubicBezTo>
                <a:cubicBezTo>
                  <a:pt x="1489369" y="-23777"/>
                  <a:pt x="1514436" y="-17463"/>
                  <a:pt x="1657004" y="0"/>
                </a:cubicBezTo>
                <a:cubicBezTo>
                  <a:pt x="1799572" y="17463"/>
                  <a:pt x="2185823" y="-27894"/>
                  <a:pt x="2421775" y="0"/>
                </a:cubicBezTo>
                <a:cubicBezTo>
                  <a:pt x="2657727" y="27894"/>
                  <a:pt x="2831071" y="-22458"/>
                  <a:pt x="3059084" y="0"/>
                </a:cubicBezTo>
                <a:cubicBezTo>
                  <a:pt x="3287097" y="22458"/>
                  <a:pt x="3367362" y="16159"/>
                  <a:pt x="3632662" y="0"/>
                </a:cubicBezTo>
                <a:cubicBezTo>
                  <a:pt x="3897962" y="-16159"/>
                  <a:pt x="4186774" y="-19032"/>
                  <a:pt x="4333702" y="0"/>
                </a:cubicBezTo>
                <a:cubicBezTo>
                  <a:pt x="4480630" y="19032"/>
                  <a:pt x="4743137" y="845"/>
                  <a:pt x="5034742" y="0"/>
                </a:cubicBezTo>
                <a:cubicBezTo>
                  <a:pt x="5326347" y="-845"/>
                  <a:pt x="5524298" y="-35080"/>
                  <a:pt x="5799513" y="0"/>
                </a:cubicBezTo>
                <a:cubicBezTo>
                  <a:pt x="6074728" y="35080"/>
                  <a:pt x="6159769" y="-28148"/>
                  <a:pt x="6373091" y="0"/>
                </a:cubicBezTo>
                <a:cubicBezTo>
                  <a:pt x="6362321" y="148540"/>
                  <a:pt x="6388103" y="321405"/>
                  <a:pt x="6373091" y="477520"/>
                </a:cubicBezTo>
                <a:cubicBezTo>
                  <a:pt x="6358079" y="633635"/>
                  <a:pt x="6375056" y="776622"/>
                  <a:pt x="6373091" y="1016000"/>
                </a:cubicBezTo>
                <a:cubicBezTo>
                  <a:pt x="6061840" y="1017304"/>
                  <a:pt x="6014985" y="988862"/>
                  <a:pt x="5672051" y="1016000"/>
                </a:cubicBezTo>
                <a:cubicBezTo>
                  <a:pt x="5329117" y="1043138"/>
                  <a:pt x="5412485" y="1023967"/>
                  <a:pt x="5225935" y="1016000"/>
                </a:cubicBezTo>
                <a:cubicBezTo>
                  <a:pt x="5039385" y="1008033"/>
                  <a:pt x="4869506" y="1011372"/>
                  <a:pt x="4524895" y="1016000"/>
                </a:cubicBezTo>
                <a:cubicBezTo>
                  <a:pt x="4180284" y="1020628"/>
                  <a:pt x="4008126" y="1031300"/>
                  <a:pt x="3823855" y="1016000"/>
                </a:cubicBezTo>
                <a:cubicBezTo>
                  <a:pt x="3639584" y="1000700"/>
                  <a:pt x="3459626" y="1023019"/>
                  <a:pt x="3314007" y="1016000"/>
                </a:cubicBezTo>
                <a:cubicBezTo>
                  <a:pt x="3168388" y="1008981"/>
                  <a:pt x="2988762" y="1002971"/>
                  <a:pt x="2740429" y="1016000"/>
                </a:cubicBezTo>
                <a:cubicBezTo>
                  <a:pt x="2492096" y="1029029"/>
                  <a:pt x="2407355" y="1027307"/>
                  <a:pt x="2294313" y="1016000"/>
                </a:cubicBezTo>
                <a:cubicBezTo>
                  <a:pt x="2181271" y="1004693"/>
                  <a:pt x="1846279" y="1023554"/>
                  <a:pt x="1720735" y="1016000"/>
                </a:cubicBezTo>
                <a:cubicBezTo>
                  <a:pt x="1595191" y="1008446"/>
                  <a:pt x="1450033" y="992378"/>
                  <a:pt x="1210887" y="1016000"/>
                </a:cubicBezTo>
                <a:cubicBezTo>
                  <a:pt x="971741" y="1039622"/>
                  <a:pt x="900366" y="997672"/>
                  <a:pt x="701040" y="1016000"/>
                </a:cubicBezTo>
                <a:cubicBezTo>
                  <a:pt x="501714" y="1034328"/>
                  <a:pt x="340266" y="1017553"/>
                  <a:pt x="0" y="1016000"/>
                </a:cubicBezTo>
                <a:cubicBezTo>
                  <a:pt x="2796" y="827380"/>
                  <a:pt x="-11049" y="752529"/>
                  <a:pt x="0" y="518160"/>
                </a:cubicBezTo>
                <a:cubicBezTo>
                  <a:pt x="11049" y="283791"/>
                  <a:pt x="8110" y="229850"/>
                  <a:pt x="0" y="0"/>
                </a:cubicBezTo>
                <a:close/>
              </a:path>
              <a:path w="6373091" h="1016000" stroke="0" extrusionOk="0">
                <a:moveTo>
                  <a:pt x="0" y="0"/>
                </a:moveTo>
                <a:cubicBezTo>
                  <a:pt x="106981" y="5717"/>
                  <a:pt x="303910" y="18507"/>
                  <a:pt x="509847" y="0"/>
                </a:cubicBezTo>
                <a:cubicBezTo>
                  <a:pt x="715784" y="-18507"/>
                  <a:pt x="922958" y="-7553"/>
                  <a:pt x="1210887" y="0"/>
                </a:cubicBezTo>
                <a:cubicBezTo>
                  <a:pt x="1498816" y="7553"/>
                  <a:pt x="1693008" y="26859"/>
                  <a:pt x="1975658" y="0"/>
                </a:cubicBezTo>
                <a:cubicBezTo>
                  <a:pt x="2258308" y="-26859"/>
                  <a:pt x="2324899" y="-18888"/>
                  <a:pt x="2485505" y="0"/>
                </a:cubicBezTo>
                <a:cubicBezTo>
                  <a:pt x="2646111" y="18888"/>
                  <a:pt x="2961452" y="-14456"/>
                  <a:pt x="3122815" y="0"/>
                </a:cubicBezTo>
                <a:cubicBezTo>
                  <a:pt x="3284178" y="14456"/>
                  <a:pt x="3452263" y="11161"/>
                  <a:pt x="3632662" y="0"/>
                </a:cubicBezTo>
                <a:cubicBezTo>
                  <a:pt x="3813061" y="-11161"/>
                  <a:pt x="4080406" y="13012"/>
                  <a:pt x="4269971" y="0"/>
                </a:cubicBezTo>
                <a:cubicBezTo>
                  <a:pt x="4459536" y="-13012"/>
                  <a:pt x="4655143" y="1603"/>
                  <a:pt x="4779818" y="0"/>
                </a:cubicBezTo>
                <a:cubicBezTo>
                  <a:pt x="4904493" y="-1603"/>
                  <a:pt x="5207852" y="13723"/>
                  <a:pt x="5544589" y="0"/>
                </a:cubicBezTo>
                <a:cubicBezTo>
                  <a:pt x="5881326" y="-13723"/>
                  <a:pt x="6184773" y="34789"/>
                  <a:pt x="6373091" y="0"/>
                </a:cubicBezTo>
                <a:cubicBezTo>
                  <a:pt x="6353842" y="212431"/>
                  <a:pt x="6388590" y="409189"/>
                  <a:pt x="6373091" y="528320"/>
                </a:cubicBezTo>
                <a:cubicBezTo>
                  <a:pt x="6357592" y="647451"/>
                  <a:pt x="6353996" y="846706"/>
                  <a:pt x="6373091" y="1016000"/>
                </a:cubicBezTo>
                <a:cubicBezTo>
                  <a:pt x="6091938" y="1011924"/>
                  <a:pt x="6063390" y="1013523"/>
                  <a:pt x="5799513" y="1016000"/>
                </a:cubicBezTo>
                <a:cubicBezTo>
                  <a:pt x="5535636" y="1018477"/>
                  <a:pt x="5484519" y="1002471"/>
                  <a:pt x="5225935" y="1016000"/>
                </a:cubicBezTo>
                <a:cubicBezTo>
                  <a:pt x="4967351" y="1029529"/>
                  <a:pt x="4883849" y="1035219"/>
                  <a:pt x="4652356" y="1016000"/>
                </a:cubicBezTo>
                <a:cubicBezTo>
                  <a:pt x="4420863" y="996781"/>
                  <a:pt x="4410899" y="1029890"/>
                  <a:pt x="4206240" y="1016000"/>
                </a:cubicBezTo>
                <a:cubicBezTo>
                  <a:pt x="4001581" y="1002110"/>
                  <a:pt x="3829245" y="1009849"/>
                  <a:pt x="3632662" y="1016000"/>
                </a:cubicBezTo>
                <a:cubicBezTo>
                  <a:pt x="3436079" y="1022151"/>
                  <a:pt x="3375386" y="1031453"/>
                  <a:pt x="3186546" y="1016000"/>
                </a:cubicBezTo>
                <a:cubicBezTo>
                  <a:pt x="2997706" y="1000547"/>
                  <a:pt x="2718982" y="1046263"/>
                  <a:pt x="2549236" y="1016000"/>
                </a:cubicBezTo>
                <a:cubicBezTo>
                  <a:pt x="2379490" y="985738"/>
                  <a:pt x="2066583" y="981772"/>
                  <a:pt x="1784465" y="1016000"/>
                </a:cubicBezTo>
                <a:cubicBezTo>
                  <a:pt x="1502347" y="1050228"/>
                  <a:pt x="1465327" y="995407"/>
                  <a:pt x="1338349" y="1016000"/>
                </a:cubicBezTo>
                <a:cubicBezTo>
                  <a:pt x="1211371" y="1036593"/>
                  <a:pt x="842216" y="1037321"/>
                  <a:pt x="573578" y="1016000"/>
                </a:cubicBezTo>
                <a:cubicBezTo>
                  <a:pt x="304940" y="994679"/>
                  <a:pt x="243032" y="1003378"/>
                  <a:pt x="0" y="1016000"/>
                </a:cubicBezTo>
                <a:cubicBezTo>
                  <a:pt x="-3132" y="813714"/>
                  <a:pt x="291" y="705828"/>
                  <a:pt x="0" y="528320"/>
                </a:cubicBezTo>
                <a:cubicBezTo>
                  <a:pt x="-291" y="350812"/>
                  <a:pt x="9675" y="237974"/>
                  <a:pt x="0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4058624024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600" dirty="0">
                <a:solidFill>
                  <a:schemeClr val="tx1"/>
                </a:solidFill>
              </a:rPr>
              <a:t>2</a:t>
            </a:r>
            <a:r>
              <a:rPr lang="ja-JP" altLang="en-US" sz="3600" dirty="0">
                <a:solidFill>
                  <a:schemeClr val="tx1"/>
                </a:solidFill>
              </a:rPr>
              <a:t>年生★がんばりせんげん</a:t>
            </a:r>
            <a:endParaRPr kumimoji="1" lang="ja-JP" altLang="en-US" sz="3600" dirty="0">
              <a:solidFill>
                <a:schemeClr val="tx1"/>
              </a:solidFill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1DE32C18-57EB-2935-D3A3-D2CDCDC70A0E}"/>
              </a:ext>
            </a:extLst>
          </p:cNvPr>
          <p:cNvSpPr/>
          <p:nvPr/>
        </p:nvSpPr>
        <p:spPr>
          <a:xfrm>
            <a:off x="212435" y="8488211"/>
            <a:ext cx="2318329" cy="6673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2400" dirty="0">
                <a:solidFill>
                  <a:schemeClr val="tx1"/>
                </a:solidFill>
              </a:rPr>
              <a:t>2</a:t>
            </a:r>
            <a:r>
              <a:rPr lang="ja-JP" altLang="en-US" sz="2400" dirty="0">
                <a:solidFill>
                  <a:schemeClr val="tx1"/>
                </a:solidFill>
              </a:rPr>
              <a:t>年</a:t>
            </a:r>
            <a:r>
              <a:rPr kumimoji="1" lang="ja-JP" altLang="en-US" sz="2400" dirty="0">
                <a:solidFill>
                  <a:schemeClr val="tx1"/>
                </a:solidFill>
              </a:rPr>
              <a:t>　　　　くみ</a:t>
            </a:r>
            <a:endParaRPr kumimoji="1" lang="en-US" altLang="ja-JP" sz="2400" dirty="0">
              <a:solidFill>
                <a:schemeClr val="tx1"/>
              </a:solidFill>
            </a:endParaRPr>
          </a:p>
        </p:txBody>
      </p:sp>
      <p:pic>
        <p:nvPicPr>
          <p:cNvPr id="7" name="グラフィックス 6" descr="物語 枠線">
            <a:extLst>
              <a:ext uri="{FF2B5EF4-FFF2-40B4-BE49-F238E27FC236}">
                <a16:creationId xmlns:a16="http://schemas.microsoft.com/office/drawing/2014/main" id="{67E5E506-D9BA-AAE8-2B10-CC75E75627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340923" y="3463049"/>
            <a:ext cx="1235363" cy="1235363"/>
          </a:xfrm>
          <a:prstGeom prst="rect">
            <a:avLst/>
          </a:prstGeom>
        </p:spPr>
      </p:pic>
      <p:pic>
        <p:nvPicPr>
          <p:cNvPr id="9" name="グラフィックス 8" descr="おひさま 枠線">
            <a:extLst>
              <a:ext uri="{FF2B5EF4-FFF2-40B4-BE49-F238E27FC236}">
                <a16:creationId xmlns:a16="http://schemas.microsoft.com/office/drawing/2014/main" id="{6CB26B72-36C6-52C9-3BC5-1C563A21BB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90950" y="1581730"/>
            <a:ext cx="1302326" cy="1302326"/>
          </a:xfrm>
          <a:prstGeom prst="rect">
            <a:avLst/>
          </a:prstGeom>
        </p:spPr>
      </p:pic>
      <p:pic>
        <p:nvPicPr>
          <p:cNvPr id="11" name="グラフィックス 10" descr="子供 枠線">
            <a:extLst>
              <a:ext uri="{FF2B5EF4-FFF2-40B4-BE49-F238E27FC236}">
                <a16:creationId xmlns:a16="http://schemas.microsoft.com/office/drawing/2014/main" id="{7ABB5B03-70FF-AAF4-32E0-D6CA9494849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09428" y="5140026"/>
            <a:ext cx="1380839" cy="1380839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407F8856-D3F2-E489-8B43-F443EAB349A2}"/>
              </a:ext>
            </a:extLst>
          </p:cNvPr>
          <p:cNvSpPr/>
          <p:nvPr/>
        </p:nvSpPr>
        <p:spPr>
          <a:xfrm>
            <a:off x="1681016" y="1455876"/>
            <a:ext cx="1681020" cy="4941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2400" dirty="0">
                <a:solidFill>
                  <a:schemeClr val="tx1"/>
                </a:solidFill>
              </a:rPr>
              <a:t>生かつ☆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4A52BFDA-066D-BE89-13AC-F5CF76D6B79C}"/>
              </a:ext>
            </a:extLst>
          </p:cNvPr>
          <p:cNvSpPr/>
          <p:nvPr/>
        </p:nvSpPr>
        <p:spPr>
          <a:xfrm>
            <a:off x="300177" y="3200397"/>
            <a:ext cx="1750296" cy="4941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2400" dirty="0">
                <a:solidFill>
                  <a:schemeClr val="tx1"/>
                </a:solidFill>
              </a:rPr>
              <a:t>学</a:t>
            </a:r>
            <a:r>
              <a:rPr kumimoji="1" lang="ja-JP" altLang="en-US" sz="2400" dirty="0">
                <a:solidFill>
                  <a:schemeClr val="tx1"/>
                </a:solidFill>
              </a:rPr>
              <a:t>しゅう☆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8765E72A-54F8-625F-4C9C-0C8F8CC5BF05}"/>
              </a:ext>
            </a:extLst>
          </p:cNvPr>
          <p:cNvSpPr/>
          <p:nvPr/>
        </p:nvSpPr>
        <p:spPr>
          <a:xfrm>
            <a:off x="1681015" y="5013620"/>
            <a:ext cx="1556327" cy="4941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2400" dirty="0">
                <a:solidFill>
                  <a:schemeClr val="tx1"/>
                </a:solidFill>
              </a:rPr>
              <a:t>ともだち☆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9984385-68D2-3ECA-90F0-50F569A97239}"/>
              </a:ext>
            </a:extLst>
          </p:cNvPr>
          <p:cNvSpPr/>
          <p:nvPr/>
        </p:nvSpPr>
        <p:spPr>
          <a:xfrm>
            <a:off x="214746" y="9160155"/>
            <a:ext cx="1133763" cy="6673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dirty="0">
                <a:solidFill>
                  <a:schemeClr val="tx1"/>
                </a:solidFill>
              </a:rPr>
              <a:t>名まえ</a:t>
            </a:r>
            <a:endParaRPr kumimoji="1" lang="en-US" altLang="ja-JP" sz="2400" dirty="0">
              <a:solidFill>
                <a:schemeClr val="tx1"/>
              </a:solidFill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59BDCC92-7D2D-4E49-9217-209FAC1BDEAF}"/>
              </a:ext>
            </a:extLst>
          </p:cNvPr>
          <p:cNvSpPr/>
          <p:nvPr/>
        </p:nvSpPr>
        <p:spPr>
          <a:xfrm>
            <a:off x="230909" y="6774295"/>
            <a:ext cx="3646055" cy="355600"/>
          </a:xfrm>
          <a:prstGeom prst="rect">
            <a:avLst/>
          </a:prstGeom>
          <a:solidFill>
            <a:schemeClr val="bg1"/>
          </a:solidFill>
          <a:ln>
            <a:noFill/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2400" dirty="0">
                <a:solidFill>
                  <a:schemeClr val="tx1"/>
                </a:solidFill>
              </a:rPr>
              <a:t>♪</a:t>
            </a:r>
            <a:r>
              <a:rPr lang="en-US" altLang="ja-JP" sz="2400" dirty="0">
                <a:solidFill>
                  <a:schemeClr val="tx1"/>
                </a:solidFill>
              </a:rPr>
              <a:t>2</a:t>
            </a:r>
            <a:r>
              <a:rPr kumimoji="1" lang="ja-JP" altLang="en-US" sz="2400" dirty="0">
                <a:solidFill>
                  <a:schemeClr val="tx1"/>
                </a:solidFill>
              </a:rPr>
              <a:t>年生をふりかえって♪</a:t>
            </a: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FA4E386C-1835-B3BF-E5E0-E3F47DA7268E}"/>
              </a:ext>
            </a:extLst>
          </p:cNvPr>
          <p:cNvGrpSpPr/>
          <p:nvPr/>
        </p:nvGrpSpPr>
        <p:grpSpPr>
          <a:xfrm>
            <a:off x="1801094" y="1838045"/>
            <a:ext cx="4802906" cy="1122218"/>
            <a:chOff x="1773380" y="1847267"/>
            <a:chExt cx="4802906" cy="1122218"/>
          </a:xfrm>
        </p:grpSpPr>
        <p:cxnSp>
          <p:nvCxnSpPr>
            <p:cNvPr id="8" name="直線コネクタ 7">
              <a:extLst>
                <a:ext uri="{FF2B5EF4-FFF2-40B4-BE49-F238E27FC236}">
                  <a16:creationId xmlns:a16="http://schemas.microsoft.com/office/drawing/2014/main" id="{84368444-8282-EE0A-9863-10098FF0A28D}"/>
                </a:ext>
              </a:extLst>
            </p:cNvPr>
            <p:cNvCxnSpPr/>
            <p:nvPr/>
          </p:nvCxnSpPr>
          <p:spPr>
            <a:xfrm>
              <a:off x="1773380" y="2410685"/>
              <a:ext cx="479367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A9D632F1-8F7B-ECDE-F370-C0FF9C110611}"/>
                </a:ext>
              </a:extLst>
            </p:cNvPr>
            <p:cNvCxnSpPr/>
            <p:nvPr/>
          </p:nvCxnSpPr>
          <p:spPr>
            <a:xfrm>
              <a:off x="1782616" y="2969485"/>
              <a:ext cx="479367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D0743A7E-125C-1051-3648-9E1F96E4C460}"/>
                </a:ext>
              </a:extLst>
            </p:cNvPr>
            <p:cNvCxnSpPr/>
            <p:nvPr/>
          </p:nvCxnSpPr>
          <p:spPr>
            <a:xfrm>
              <a:off x="1773380" y="1847267"/>
              <a:ext cx="479367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7152CB5E-5CB0-735C-9B26-393E11AC4B07}"/>
              </a:ext>
            </a:extLst>
          </p:cNvPr>
          <p:cNvGrpSpPr/>
          <p:nvPr/>
        </p:nvGrpSpPr>
        <p:grpSpPr>
          <a:xfrm>
            <a:off x="376384" y="3622957"/>
            <a:ext cx="4802906" cy="1122218"/>
            <a:chOff x="1773380" y="1847267"/>
            <a:chExt cx="4802906" cy="1122218"/>
          </a:xfrm>
        </p:grpSpPr>
        <p:cxnSp>
          <p:nvCxnSpPr>
            <p:cNvPr id="21" name="直線コネクタ 20">
              <a:extLst>
                <a:ext uri="{FF2B5EF4-FFF2-40B4-BE49-F238E27FC236}">
                  <a16:creationId xmlns:a16="http://schemas.microsoft.com/office/drawing/2014/main" id="{4C07992E-C6CE-A033-D514-2E5B622C7985}"/>
                </a:ext>
              </a:extLst>
            </p:cNvPr>
            <p:cNvCxnSpPr/>
            <p:nvPr/>
          </p:nvCxnSpPr>
          <p:spPr>
            <a:xfrm>
              <a:off x="1773380" y="2410685"/>
              <a:ext cx="479367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>
              <a:extLst>
                <a:ext uri="{FF2B5EF4-FFF2-40B4-BE49-F238E27FC236}">
                  <a16:creationId xmlns:a16="http://schemas.microsoft.com/office/drawing/2014/main" id="{0C9C0014-2851-B775-1633-25E8AB9BCF3B}"/>
                </a:ext>
              </a:extLst>
            </p:cNvPr>
            <p:cNvCxnSpPr/>
            <p:nvPr/>
          </p:nvCxnSpPr>
          <p:spPr>
            <a:xfrm>
              <a:off x="1782616" y="2969485"/>
              <a:ext cx="479367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483BEC68-B89B-E7B0-9FFF-AC50B704D188}"/>
                </a:ext>
              </a:extLst>
            </p:cNvPr>
            <p:cNvCxnSpPr/>
            <p:nvPr/>
          </p:nvCxnSpPr>
          <p:spPr>
            <a:xfrm>
              <a:off x="1773380" y="1847267"/>
              <a:ext cx="479367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6670BE4A-0633-D60D-3C03-6F2A38FD1A02}"/>
              </a:ext>
            </a:extLst>
          </p:cNvPr>
          <p:cNvGrpSpPr/>
          <p:nvPr/>
        </p:nvGrpSpPr>
        <p:grpSpPr>
          <a:xfrm>
            <a:off x="1745666" y="5437909"/>
            <a:ext cx="4802906" cy="1122218"/>
            <a:chOff x="1773380" y="1847267"/>
            <a:chExt cx="4802906" cy="1122218"/>
          </a:xfrm>
        </p:grpSpPr>
        <p:cxnSp>
          <p:nvCxnSpPr>
            <p:cNvPr id="25" name="直線コネクタ 24">
              <a:extLst>
                <a:ext uri="{FF2B5EF4-FFF2-40B4-BE49-F238E27FC236}">
                  <a16:creationId xmlns:a16="http://schemas.microsoft.com/office/drawing/2014/main" id="{42F63FF9-C745-8519-5B9B-012D383F5FD5}"/>
                </a:ext>
              </a:extLst>
            </p:cNvPr>
            <p:cNvCxnSpPr/>
            <p:nvPr/>
          </p:nvCxnSpPr>
          <p:spPr>
            <a:xfrm>
              <a:off x="1773380" y="2410685"/>
              <a:ext cx="479367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AB1F572F-0475-0737-C848-12F026C36CBA}"/>
                </a:ext>
              </a:extLst>
            </p:cNvPr>
            <p:cNvCxnSpPr/>
            <p:nvPr/>
          </p:nvCxnSpPr>
          <p:spPr>
            <a:xfrm>
              <a:off x="1782616" y="2969485"/>
              <a:ext cx="479367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3A2CA6C3-4749-7364-C3C4-1EE72391A9EF}"/>
                </a:ext>
              </a:extLst>
            </p:cNvPr>
            <p:cNvCxnSpPr/>
            <p:nvPr/>
          </p:nvCxnSpPr>
          <p:spPr>
            <a:xfrm>
              <a:off x="1773380" y="1847267"/>
              <a:ext cx="479367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12918842-E20C-DC98-6953-2E8CA94CB5C8}"/>
              </a:ext>
            </a:extLst>
          </p:cNvPr>
          <p:cNvGrpSpPr/>
          <p:nvPr/>
        </p:nvGrpSpPr>
        <p:grpSpPr>
          <a:xfrm>
            <a:off x="385620" y="7199749"/>
            <a:ext cx="6162952" cy="1122218"/>
            <a:chOff x="385620" y="7107388"/>
            <a:chExt cx="6162952" cy="1122218"/>
          </a:xfrm>
        </p:grpSpPr>
        <p:cxnSp>
          <p:nvCxnSpPr>
            <p:cNvPr id="33" name="直線コネクタ 32">
              <a:extLst>
                <a:ext uri="{FF2B5EF4-FFF2-40B4-BE49-F238E27FC236}">
                  <a16:creationId xmlns:a16="http://schemas.microsoft.com/office/drawing/2014/main" id="{0206C9E4-DBEA-BB9B-FE11-B01F051798E1}"/>
                </a:ext>
              </a:extLst>
            </p:cNvPr>
            <p:cNvCxnSpPr>
              <a:cxnSpLocks/>
            </p:cNvCxnSpPr>
            <p:nvPr/>
          </p:nvCxnSpPr>
          <p:spPr>
            <a:xfrm>
              <a:off x="385620" y="7670806"/>
              <a:ext cx="6162952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コネクタ 33">
              <a:extLst>
                <a:ext uri="{FF2B5EF4-FFF2-40B4-BE49-F238E27FC236}">
                  <a16:creationId xmlns:a16="http://schemas.microsoft.com/office/drawing/2014/main" id="{00EA85C4-DDFF-9C42-23D3-89F0CAACA6D9}"/>
                </a:ext>
              </a:extLst>
            </p:cNvPr>
            <p:cNvCxnSpPr>
              <a:cxnSpLocks/>
            </p:cNvCxnSpPr>
            <p:nvPr/>
          </p:nvCxnSpPr>
          <p:spPr>
            <a:xfrm>
              <a:off x="394856" y="8229606"/>
              <a:ext cx="614448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コネクタ 34">
              <a:extLst>
                <a:ext uri="{FF2B5EF4-FFF2-40B4-BE49-F238E27FC236}">
                  <a16:creationId xmlns:a16="http://schemas.microsoft.com/office/drawing/2014/main" id="{D1D2D605-511E-F848-DCE2-3D7BA5DFC7C4}"/>
                </a:ext>
              </a:extLst>
            </p:cNvPr>
            <p:cNvCxnSpPr>
              <a:cxnSpLocks/>
            </p:cNvCxnSpPr>
            <p:nvPr/>
          </p:nvCxnSpPr>
          <p:spPr>
            <a:xfrm>
              <a:off x="385620" y="7107388"/>
              <a:ext cx="6153716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4" name="直線コネクタ 43">
            <a:extLst>
              <a:ext uri="{FF2B5EF4-FFF2-40B4-BE49-F238E27FC236}">
                <a16:creationId xmlns:a16="http://schemas.microsoft.com/office/drawing/2014/main" id="{C4E90084-1260-A219-BEF1-437340622437}"/>
              </a:ext>
            </a:extLst>
          </p:cNvPr>
          <p:cNvCxnSpPr/>
          <p:nvPr/>
        </p:nvCxnSpPr>
        <p:spPr>
          <a:xfrm>
            <a:off x="290950" y="8996217"/>
            <a:ext cx="22213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直線コネクタ 44">
            <a:extLst>
              <a:ext uri="{FF2B5EF4-FFF2-40B4-BE49-F238E27FC236}">
                <a16:creationId xmlns:a16="http://schemas.microsoft.com/office/drawing/2014/main" id="{8CDBCB3D-3613-2343-408D-900DA548516B}"/>
              </a:ext>
            </a:extLst>
          </p:cNvPr>
          <p:cNvCxnSpPr>
            <a:cxnSpLocks/>
          </p:cNvCxnSpPr>
          <p:nvPr/>
        </p:nvCxnSpPr>
        <p:spPr>
          <a:xfrm>
            <a:off x="300177" y="9702800"/>
            <a:ext cx="627610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04465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1542452B-3C99-4D01-B22F-638F7C985831}"/>
</file>

<file path=customXml/itemProps2.xml><?xml version="1.0" encoding="utf-8"?>
<ds:datastoreItem xmlns:ds="http://schemas.openxmlformats.org/officeDocument/2006/customXml" ds:itemID="{D32512AA-2FAD-48FB-866F-E9290EB68FAB}"/>
</file>

<file path=customXml/itemProps3.xml><?xml version="1.0" encoding="utf-8"?>
<ds:datastoreItem xmlns:ds="http://schemas.openxmlformats.org/officeDocument/2006/customXml" ds:itemID="{359DFB1A-0E47-459E-BF2A-2DC8107DECA0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2025-02-07T02:07:45Z</dcterms:created>
  <dcterms:modified xsi:type="dcterms:W3CDTF">2025-02-07T02:07:57Z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