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FF"/>
    <a:srgbClr val="CCFFCC"/>
    <a:srgbClr val="000000"/>
    <a:srgbClr val="FFFFCC"/>
    <a:srgbClr val="FFFFFF"/>
    <a:srgbClr val="CCE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CE7D652-D0BE-4221-B41A-C4BA3B5AD7A6}" v="4" dt="2025-02-06T02:33:20.93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/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10" Type="http://schemas.openxmlformats.org/officeDocument/2006/relationships/customXml" Target="../customXml/item3.xml"/><Relationship Id="rId4" Type="http://schemas.openxmlformats.org/officeDocument/2006/relationships/viewProps" Target="view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91067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57471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08667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05158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39047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54029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78849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95888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28608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84510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93879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02A643-9BB0-4E02-80B2-2C0A5E5D738E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99D720A-4AD5-4DCF-885F-DE529799612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7289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7508876-A47F-6B0A-751E-06CC806AAB77}"/>
              </a:ext>
            </a:extLst>
          </p:cNvPr>
          <p:cNvSpPr txBox="1"/>
          <p:nvPr/>
        </p:nvSpPr>
        <p:spPr>
          <a:xfrm>
            <a:off x="341087" y="231188"/>
            <a:ext cx="1263269" cy="584775"/>
          </a:xfrm>
          <a:prstGeom prst="rect">
            <a:avLst/>
          </a:prstGeom>
          <a:solidFill>
            <a:srgbClr val="CCECFF"/>
          </a:solidFill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ja-JP" altLang="en-US" sz="3200">
                <a:ea typeface="ＭＳ Ｐゴシック"/>
              </a:rPr>
              <a:t>〇班</a:t>
            </a:r>
            <a:endParaRPr lang="ja-JP" altLang="en-US" sz="3200"/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C561A6AA-B2D7-739B-AD24-8876924CC7E3}"/>
              </a:ext>
            </a:extLst>
          </p:cNvPr>
          <p:cNvSpPr/>
          <p:nvPr/>
        </p:nvSpPr>
        <p:spPr>
          <a:xfrm>
            <a:off x="341087" y="2987749"/>
            <a:ext cx="2349732" cy="1598677"/>
          </a:xfrm>
          <a:prstGeom prst="rect">
            <a:avLst/>
          </a:prstGeom>
          <a:solidFill>
            <a:srgbClr val="FFFFCC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en-US" altLang="ja-JP">
                <a:solidFill>
                  <a:srgbClr val="000000"/>
                </a:solidFill>
              </a:rPr>
              <a:t>3:</a:t>
            </a:r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8DEC39C2-F7DD-AC92-08AA-FE1926A23B02}"/>
              </a:ext>
            </a:extLst>
          </p:cNvPr>
          <p:cNvSpPr/>
          <p:nvPr/>
        </p:nvSpPr>
        <p:spPr>
          <a:xfrm>
            <a:off x="341087" y="1270895"/>
            <a:ext cx="2349732" cy="1598677"/>
          </a:xfrm>
          <a:prstGeom prst="rect">
            <a:avLst/>
          </a:prstGeom>
          <a:solidFill>
            <a:srgbClr val="FFFFCC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en-US" altLang="ja-JP">
                <a:solidFill>
                  <a:srgbClr val="000000"/>
                </a:solidFill>
              </a:rPr>
              <a:t>1:</a:t>
            </a:r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1FEF2BAF-889A-4961-90AF-6E28CE0C9E77}"/>
              </a:ext>
            </a:extLst>
          </p:cNvPr>
          <p:cNvSpPr/>
          <p:nvPr/>
        </p:nvSpPr>
        <p:spPr>
          <a:xfrm>
            <a:off x="341087" y="4704604"/>
            <a:ext cx="2349732" cy="1598677"/>
          </a:xfrm>
          <a:prstGeom prst="rect">
            <a:avLst/>
          </a:prstGeom>
          <a:solidFill>
            <a:srgbClr val="FFFFCC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en-US" altLang="ja-JP">
                <a:solidFill>
                  <a:srgbClr val="000000"/>
                </a:solidFill>
              </a:rPr>
              <a:t>5:</a:t>
            </a:r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0C10EFFB-DA51-8463-5499-CC786938ED36}"/>
              </a:ext>
            </a:extLst>
          </p:cNvPr>
          <p:cNvSpPr/>
          <p:nvPr/>
        </p:nvSpPr>
        <p:spPr>
          <a:xfrm>
            <a:off x="2796112" y="1270895"/>
            <a:ext cx="2349732" cy="1598677"/>
          </a:xfrm>
          <a:prstGeom prst="rect">
            <a:avLst/>
          </a:prstGeom>
          <a:solidFill>
            <a:srgbClr val="FFFFCC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en-US" altLang="ja-JP">
                <a:solidFill>
                  <a:srgbClr val="000000"/>
                </a:solidFill>
              </a:rPr>
              <a:t>2:</a:t>
            </a:r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F4E0DED4-88A1-2C09-F0C8-E01D626A8429}"/>
              </a:ext>
            </a:extLst>
          </p:cNvPr>
          <p:cNvSpPr/>
          <p:nvPr/>
        </p:nvSpPr>
        <p:spPr>
          <a:xfrm>
            <a:off x="2796112" y="2987749"/>
            <a:ext cx="2349732" cy="1598677"/>
          </a:xfrm>
          <a:prstGeom prst="rect">
            <a:avLst/>
          </a:prstGeom>
          <a:solidFill>
            <a:srgbClr val="FFFFCC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en-US" altLang="ja-JP">
                <a:solidFill>
                  <a:srgbClr val="000000"/>
                </a:solidFill>
              </a:rPr>
              <a:t>4:</a:t>
            </a:r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2163058F-11EC-2F27-60A9-FA57E9F2801E}"/>
              </a:ext>
            </a:extLst>
          </p:cNvPr>
          <p:cNvSpPr/>
          <p:nvPr/>
        </p:nvSpPr>
        <p:spPr>
          <a:xfrm>
            <a:off x="2796112" y="4704603"/>
            <a:ext cx="2349732" cy="1598677"/>
          </a:xfrm>
          <a:prstGeom prst="rect">
            <a:avLst/>
          </a:prstGeom>
          <a:solidFill>
            <a:srgbClr val="FFFFCC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en-US" altLang="ja-JP">
                <a:solidFill>
                  <a:srgbClr val="000000"/>
                </a:solidFill>
              </a:rPr>
              <a:t>6:</a:t>
            </a:r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275DF002-67FC-0552-36D4-951404EF12DB}"/>
              </a:ext>
            </a:extLst>
          </p:cNvPr>
          <p:cNvSpPr txBox="1"/>
          <p:nvPr/>
        </p:nvSpPr>
        <p:spPr>
          <a:xfrm>
            <a:off x="341086" y="874152"/>
            <a:ext cx="4804757" cy="338554"/>
          </a:xfrm>
          <a:prstGeom prst="rect">
            <a:avLst/>
          </a:prstGeom>
          <a:solidFill>
            <a:srgbClr val="CCECFF"/>
          </a:solidFill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ja-JP" altLang="en-US" sz="1600"/>
              <a:t>個人の考え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EB0F718A-B81C-01F0-9FB6-DF9ED3AC0637}"/>
              </a:ext>
            </a:extLst>
          </p:cNvPr>
          <p:cNvSpPr txBox="1"/>
          <p:nvPr/>
        </p:nvSpPr>
        <p:spPr>
          <a:xfrm>
            <a:off x="5323181" y="873200"/>
            <a:ext cx="6527733" cy="338554"/>
          </a:xfrm>
          <a:prstGeom prst="rect">
            <a:avLst/>
          </a:prstGeom>
          <a:solidFill>
            <a:srgbClr val="CCECFF"/>
          </a:solidFill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ja-JP" altLang="en-US" sz="1600"/>
              <a:t>話し合いの記録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0792FF6A-C13A-C956-1DD5-9B9E47DCBA86}"/>
              </a:ext>
            </a:extLst>
          </p:cNvPr>
          <p:cNvSpPr/>
          <p:nvPr/>
        </p:nvSpPr>
        <p:spPr>
          <a:xfrm>
            <a:off x="5323181" y="1270894"/>
            <a:ext cx="6527732" cy="3121751"/>
          </a:xfrm>
          <a:prstGeom prst="rect">
            <a:avLst/>
          </a:prstGeom>
          <a:solidFill>
            <a:srgbClr val="CCFFCC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B3852082-FAF5-8288-DD12-A31E40EE8AF3}"/>
              </a:ext>
            </a:extLst>
          </p:cNvPr>
          <p:cNvSpPr/>
          <p:nvPr/>
        </p:nvSpPr>
        <p:spPr>
          <a:xfrm>
            <a:off x="5323181" y="4896672"/>
            <a:ext cx="6527732" cy="1380866"/>
          </a:xfrm>
          <a:prstGeom prst="rect">
            <a:avLst/>
          </a:prstGeom>
          <a:solidFill>
            <a:srgbClr val="FFCCFF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ja-JP" altLang="en-US">
              <a:solidFill>
                <a:srgbClr val="000000"/>
              </a:solidFill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8FBC2157-9496-8E87-584E-1ECA2546DC05}"/>
              </a:ext>
            </a:extLst>
          </p:cNvPr>
          <p:cNvSpPr txBox="1"/>
          <p:nvPr/>
        </p:nvSpPr>
        <p:spPr>
          <a:xfrm>
            <a:off x="5323180" y="4475382"/>
            <a:ext cx="6527733" cy="338554"/>
          </a:xfrm>
          <a:prstGeom prst="rect">
            <a:avLst/>
          </a:prstGeom>
          <a:solidFill>
            <a:srgbClr val="CCECFF"/>
          </a:solidFill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ja-JP" altLang="en-US" sz="1600"/>
              <a:t>班の意見（結論）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D6F51824-F0A6-8AC1-C36C-8BEB220C8487}"/>
              </a:ext>
            </a:extLst>
          </p:cNvPr>
          <p:cNvSpPr txBox="1"/>
          <p:nvPr/>
        </p:nvSpPr>
        <p:spPr>
          <a:xfrm>
            <a:off x="1716919" y="231187"/>
            <a:ext cx="10121519" cy="584775"/>
          </a:xfrm>
          <a:prstGeom prst="rect">
            <a:avLst/>
          </a:prstGeom>
          <a:solidFill>
            <a:srgbClr val="CCECFF"/>
          </a:solidFill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ja-JP" altLang="en-US" sz="3200">
                <a:ea typeface="ＭＳ Ｐゴシック"/>
              </a:rPr>
              <a:t>（テーマ）</a:t>
            </a:r>
          </a:p>
        </p:txBody>
      </p:sp>
    </p:spTree>
    <p:extLst>
      <p:ext uri="{BB962C8B-B14F-4D97-AF65-F5344CB8AC3E}">
        <p14:creationId xmlns:p14="http://schemas.microsoft.com/office/powerpoint/2010/main" val="13592460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ptos" panose="020B00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4" ma:contentTypeDescription="新しいドキュメントを作成します。" ma:contentTypeScope="" ma:versionID="f55c6d87594eb038529a4d193d472864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ef3970dc47d36abe38cc0442fbcdf65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8CE2497E-248E-46C9-9335-22369BDB96E5}"/>
</file>

<file path=customXml/itemProps2.xml><?xml version="1.0" encoding="utf-8"?>
<ds:datastoreItem xmlns:ds="http://schemas.openxmlformats.org/officeDocument/2006/customXml" ds:itemID="{25E6CA1C-7B6A-4952-BD66-F543721859B1}"/>
</file>

<file path=customXml/itemProps3.xml><?xml version="1.0" encoding="utf-8"?>
<ds:datastoreItem xmlns:ds="http://schemas.openxmlformats.org/officeDocument/2006/customXml" ds:itemID="{78D57D31-C095-4E2F-8D3F-D1B50874793E}"/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Widescreen</PresentationFormat>
  <Slides>1</Slides>
  <Notes>0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テーマ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2025-02-06T02:33:19Z</dcterms:created>
  <dcterms:modified xsi:type="dcterms:W3CDTF">2025-02-06T02:33:28Z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0x010100DAC8B651FE8FAB4980A0CD832FD20183</vt:lpwstr>
  </property>
</Properties>
</file>

<file path=docProps/thumbnail.jpeg>
</file>