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65" r:id="rId2"/>
    <p:sldMasterId id="2147483677" r:id="rId3"/>
  </p:sldMasterIdLst>
  <p:notesMasterIdLst>
    <p:notesMasterId r:id="rId7"/>
  </p:notesMasterIdLst>
  <p:sldIdLst>
    <p:sldId id="2145705512" r:id="rId4"/>
    <p:sldId id="282" r:id="rId5"/>
    <p:sldId id="2145705509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9FB35A-328A-41DA-A08F-17500E28D19F}" v="6" dt="2025-02-06T01:11:01.4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4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customXml" Target="../customXml/item3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E89359-8170-4C70-8C35-4FF37AACB812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3EEAFD-1951-4E31-A8A2-151288B2B9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978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ベン図は背景設定しています。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3EEAFD-1951-4E31-A8A2-151288B2B90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98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D7A7F5F-728F-F90A-6EB7-D6E46517EFE9}"/>
              </a:ext>
            </a:extLst>
          </p:cNvPr>
          <p:cNvCxnSpPr>
            <a:cxnSpLocks/>
          </p:cNvCxnSpPr>
          <p:nvPr userDrawn="1"/>
        </p:nvCxnSpPr>
        <p:spPr>
          <a:xfrm>
            <a:off x="138000" y="629756"/>
            <a:ext cx="11916000" cy="0"/>
          </a:xfrm>
          <a:prstGeom prst="line">
            <a:avLst/>
          </a:prstGeom>
          <a:ln w="127000" cap="rnd">
            <a:solidFill>
              <a:srgbClr val="BDD7EE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4455225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C2E79E-2966-E5CD-C97F-41944A096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E290745-A131-2569-146A-8E44CBD28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8E8BA-97B1-4F3B-BCF3-EBA2F58866CB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29C1C03-5D90-4899-18D3-454D45373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03A1F93-8600-95E2-5AF9-2CD4F222F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B0B6-B30B-457D-AC75-1C54BDCB7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436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C49FFF0-E0C2-DD2D-925A-A944B1176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8E8BA-97B1-4F3B-BCF3-EBA2F58866CB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BF40716-883D-57AC-C319-F76C96C4A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D939AC5-FB44-47BD-77F0-106E4DDDB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B0B6-B30B-457D-AC75-1C54BDCB7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7725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B682B5-57C0-1717-9342-9941548B9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7E8D1E4-8C74-601F-9F14-8DFCBAB4C8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E41C197-D520-DA0C-BDEE-D846F7B4CF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D9EFF27-CDD4-4398-2C7B-FF3A10C9B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8E8BA-97B1-4F3B-BCF3-EBA2F58866CB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E1A9A9A-C924-B5D8-8A28-456659B5B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00E1AF9-A14A-3E64-75D0-589738271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B0B6-B30B-457D-AC75-1C54BDCB7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2110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7B2D5F-45B9-5E25-63CE-09AB6FFF1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1B57F8A-6ABD-FC6D-00C1-D46961513E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951CE1C-6F36-80A7-4B32-C84218F80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3FDA8C9-5F39-9576-0542-10C6EFFF4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8E8BA-97B1-4F3B-BCF3-EBA2F58866CB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0DF117C-C49A-9492-CEFD-589051455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66B1317-EFBC-6B3F-9BB2-7BB4328AA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B0B6-B30B-457D-AC75-1C54BDCB7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43441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2B1D46-D7A7-95C4-3BE5-C248CE4C3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395699E-80EB-D1BC-3DC1-C4D54DB4CB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411425-FF25-B08D-BFF8-64DF81EA2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8E8BA-97B1-4F3B-BCF3-EBA2F58866CB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640E966-C197-C2CD-6BF0-228C7DF83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3A045E-3E60-0B5B-89E6-F76A948EF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B0B6-B30B-457D-AC75-1C54BDCB7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81242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9D1602D-0EEA-6CEC-E1EC-703385C2FC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4691AC8-F65A-FBA7-E1D7-85437EEBD3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BE7171-174E-C8C8-2398-2B9E836A1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8E8BA-97B1-4F3B-BCF3-EBA2F58866CB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4F98882-D6FA-B413-F9AB-C3E6C02F3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AEB4EF-F6FF-D150-536D-78ADAACB0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B0B6-B30B-457D-AC75-1C54BDCB7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25213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1253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20742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54167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737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00" y="1709738"/>
            <a:ext cx="11808000" cy="2852737"/>
          </a:xfrm>
        </p:spPr>
        <p:txBody>
          <a:bodyPr anchor="b"/>
          <a:lstStyle>
            <a:lvl1pPr>
              <a:defRPr sz="6000" b="1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00" y="4589463"/>
            <a:ext cx="118080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0C46EA98-99CF-896D-08BF-6435ED551801}"/>
              </a:ext>
            </a:extLst>
          </p:cNvPr>
          <p:cNvCxnSpPr>
            <a:cxnSpLocks/>
          </p:cNvCxnSpPr>
          <p:nvPr userDrawn="1"/>
        </p:nvCxnSpPr>
        <p:spPr>
          <a:xfrm>
            <a:off x="225231" y="4494045"/>
            <a:ext cx="11741538" cy="0"/>
          </a:xfrm>
          <a:prstGeom prst="line">
            <a:avLst/>
          </a:prstGeom>
          <a:ln w="127000" cap="rnd">
            <a:solidFill>
              <a:srgbClr val="BDD7EE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78579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6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3796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07608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27799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71762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28785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4724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E3AD-13F6-459E-B311-74741B827382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47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D7A7F5F-728F-F90A-6EB7-D6E46517EFE9}"/>
              </a:ext>
            </a:extLst>
          </p:cNvPr>
          <p:cNvCxnSpPr>
            <a:cxnSpLocks/>
          </p:cNvCxnSpPr>
          <p:nvPr userDrawn="1"/>
        </p:nvCxnSpPr>
        <p:spPr>
          <a:xfrm>
            <a:off x="138000" y="629756"/>
            <a:ext cx="11916000" cy="0"/>
          </a:xfrm>
          <a:prstGeom prst="line">
            <a:avLst/>
          </a:prstGeom>
          <a:ln w="127000" cap="rnd">
            <a:solidFill>
              <a:srgbClr val="BDD7EE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995017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90228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21">
          <p15:clr>
            <a:srgbClr val="FBAE40"/>
          </p15:clr>
        </p15:guide>
        <p15:guide id="2" pos="7552">
          <p15:clr>
            <a:srgbClr val="FBAE40"/>
          </p15:clr>
        </p15:guide>
        <p15:guide id="4" orient="horz" pos="4133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18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EC7D2B-DE99-37FA-E2CE-3A760B936E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7AE0B34-6DCA-9CED-3AAB-35BA3BA7D7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267751-72E3-AFD5-40F3-7F316A7E6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8E8BA-97B1-4F3B-BCF3-EBA2F58866CB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733B90C-6E22-5288-B599-A657476F7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BE7E100-195D-14AC-C46C-1BE0E3770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B0B6-B30B-457D-AC75-1C54BDCB7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009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45349D-89F9-08F7-0518-09F14445C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93402B2-FDA6-2058-05C8-FEDEEBC27E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1190B5D-C14A-2AA7-EAF1-36F777D32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8E8BA-97B1-4F3B-BCF3-EBA2F58866CB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0EE7F2-B4D0-AC07-E8C7-DEB99A2B0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9541A0-148B-C6CE-4EFE-4EF71E387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B0B6-B30B-457D-AC75-1C54BDCB7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681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5FE84D-7602-3004-2E67-8A5F4340C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6EB857C-D39C-6A82-043A-8F9FE5C0E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ED7DD9-F255-D7DB-F28E-AA032A857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8E8BA-97B1-4F3B-BCF3-EBA2F58866CB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B4578F-EA6E-8C9F-D160-44DDF2949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FB946D-16A2-337A-83DC-197FB7F1F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B0B6-B30B-457D-AC75-1C54BDCB7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317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275D28-3836-B266-67D8-66566FD58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DD32912-D04F-FA8D-40C1-42696F1D70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98BB943-662F-DD29-15BC-42C0FD1A83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3E596AE-3E32-6F45-CF7A-B3117F29C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8E8BA-97B1-4F3B-BCF3-EBA2F58866CB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42C3F73-9862-2D7C-A23C-C0F54527F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4B430CA-1831-74F5-CCBD-79BF7743B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B0B6-B30B-457D-AC75-1C54BDCB7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904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2D7C4F-B67E-6FF4-A6A0-228CDD81D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707716E-7B55-374B-D12E-3A1A9092F3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7F2EF52-A48E-EDEE-C105-86AB0B9B7E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DBF8857-B8FE-6B4F-E323-6BE0E13C4C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21D3394-313C-D949-4909-143BD95EA5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EE7BDD5-397D-CB2C-AD72-2D2928C75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8E8BA-97B1-4F3B-BCF3-EBA2F58866CB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36493E3-1A6C-A909-8ACE-2F563CD8B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61D9C48-224D-6C67-87AF-33FD4E95B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B0B6-B30B-457D-AC75-1C54BDCB7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683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78335"/>
            <a:ext cx="12192000" cy="612000"/>
          </a:xfrm>
          <a:prstGeom prst="rect">
            <a:avLst/>
          </a:prstGeom>
        </p:spPr>
        <p:txBody>
          <a:bodyPr vert="horz" lIns="18000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88" y="800100"/>
            <a:ext cx="11807825" cy="5752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11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899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0368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504">
          <p15:clr>
            <a:srgbClr val="F26B43"/>
          </p15:clr>
        </p15:guide>
        <p15:guide id="4" pos="121">
          <p15:clr>
            <a:srgbClr val="F26B43"/>
          </p15:clr>
        </p15:guide>
        <p15:guide id="5" orient="horz" pos="4133">
          <p15:clr>
            <a:srgbClr val="F26B43"/>
          </p15:clr>
        </p15:guide>
        <p15:guide id="6" pos="755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9C9F31F-4077-5CDB-8CBB-13BA8E7D9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46B03C7-1134-82D0-F695-E1C01A7CE7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7CC28A5-A383-36D3-D157-7F208CEEBC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8E8BA-97B1-4F3B-BCF3-EBA2F58866CB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D7E1734-3234-D0D0-D70A-295AF6449D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5A0F6C9-82A8-F813-D787-A3CD11F163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1B0B6-B30B-457D-AC75-1C54BDCB7E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734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CE3AD-13F6-459E-B311-74741B827382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768D4-B679-4D9A-9C41-F3B19ECC79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520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kumimoji="1"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kumimoji="1"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3E17EAC2-6C78-910A-9DE1-EB7DABC737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63" y="1202941"/>
            <a:ext cx="795970" cy="819849"/>
          </a:xfrm>
          <a:prstGeom prst="rect">
            <a:avLst/>
          </a:prstGeom>
        </p:spPr>
      </p:pic>
      <p:pic>
        <p:nvPicPr>
          <p:cNvPr id="5" name="図 4" descr="図形&#10;&#10;自動的に生成された説明">
            <a:extLst>
              <a:ext uri="{FF2B5EF4-FFF2-40B4-BE49-F238E27FC236}">
                <a16:creationId xmlns:a16="http://schemas.microsoft.com/office/drawing/2014/main" id="{2DD21591-BE60-2270-1907-AF850214B2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296" y="2109018"/>
            <a:ext cx="795970" cy="827809"/>
          </a:xfrm>
          <a:prstGeom prst="rect">
            <a:avLst/>
          </a:prstGeom>
        </p:spPr>
      </p:pic>
      <p:pic>
        <p:nvPicPr>
          <p:cNvPr id="7" name="図 6" descr="図形&#10;&#10;自動的に生成された説明">
            <a:extLst>
              <a:ext uri="{FF2B5EF4-FFF2-40B4-BE49-F238E27FC236}">
                <a16:creationId xmlns:a16="http://schemas.microsoft.com/office/drawing/2014/main" id="{CF91AB2A-AF56-F0ED-6DDD-7A36D920CB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296" y="3023056"/>
            <a:ext cx="795970" cy="819849"/>
          </a:xfrm>
          <a:prstGeom prst="rect">
            <a:avLst/>
          </a:prstGeom>
        </p:spPr>
      </p:pic>
      <p:pic>
        <p:nvPicPr>
          <p:cNvPr id="9" name="図 8" descr="図形, 多角形&#10;&#10;自動的に生成された説明">
            <a:extLst>
              <a:ext uri="{FF2B5EF4-FFF2-40B4-BE49-F238E27FC236}">
                <a16:creationId xmlns:a16="http://schemas.microsoft.com/office/drawing/2014/main" id="{CAE3CAA8-4B1F-6EF5-F7D0-7C95B5D511F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296" y="3929134"/>
            <a:ext cx="795970" cy="819849"/>
          </a:xfrm>
          <a:prstGeom prst="rect">
            <a:avLst/>
          </a:prstGeom>
        </p:spPr>
      </p:pic>
      <p:pic>
        <p:nvPicPr>
          <p:cNvPr id="11" name="図 10" descr="図形&#10;&#10;自動的に生成された説明">
            <a:extLst>
              <a:ext uri="{FF2B5EF4-FFF2-40B4-BE49-F238E27FC236}">
                <a16:creationId xmlns:a16="http://schemas.microsoft.com/office/drawing/2014/main" id="{AE962CCA-F3E3-865E-493F-302DC874407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296" y="4835212"/>
            <a:ext cx="795970" cy="819849"/>
          </a:xfrm>
          <a:prstGeom prst="rect">
            <a:avLst/>
          </a:prstGeom>
        </p:spPr>
      </p:pic>
      <p:pic>
        <p:nvPicPr>
          <p:cNvPr id="13" name="図 12" descr="図形, 正方形&#10;&#10;自動的に生成された説明">
            <a:extLst>
              <a:ext uri="{FF2B5EF4-FFF2-40B4-BE49-F238E27FC236}">
                <a16:creationId xmlns:a16="http://schemas.microsoft.com/office/drawing/2014/main" id="{4A94E902-28D1-8D2C-900B-DCAFE82A06B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296" y="5741289"/>
            <a:ext cx="795970" cy="819849"/>
          </a:xfrm>
          <a:prstGeom prst="rect">
            <a:avLst/>
          </a:prstGeom>
        </p:spPr>
      </p:pic>
      <p:pic>
        <p:nvPicPr>
          <p:cNvPr id="15" name="図 14" descr="記号, シャツ が含まれている画像&#10;&#10;自動的に生成された説明">
            <a:extLst>
              <a:ext uri="{FF2B5EF4-FFF2-40B4-BE49-F238E27FC236}">
                <a16:creationId xmlns:a16="http://schemas.microsoft.com/office/drawing/2014/main" id="{328E7018-AE84-2761-A796-48C7C4EAD66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1901" y="287048"/>
            <a:ext cx="788011" cy="819850"/>
          </a:xfrm>
          <a:prstGeom prst="rect">
            <a:avLst/>
          </a:prstGeom>
        </p:spPr>
      </p:pic>
      <p:pic>
        <p:nvPicPr>
          <p:cNvPr id="17" name="図 16" descr="図形, 多角形&#10;&#10;自動的に生成された説明">
            <a:extLst>
              <a:ext uri="{FF2B5EF4-FFF2-40B4-BE49-F238E27FC236}">
                <a16:creationId xmlns:a16="http://schemas.microsoft.com/office/drawing/2014/main" id="{95103212-A8A4-577D-F121-D4B6454416A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8" y="2111673"/>
            <a:ext cx="788011" cy="819850"/>
          </a:xfrm>
          <a:prstGeom prst="rect">
            <a:avLst/>
          </a:prstGeom>
        </p:spPr>
      </p:pic>
      <p:pic>
        <p:nvPicPr>
          <p:cNvPr id="19" name="図 18" descr="図形, 多角形&#10;&#10;自動的に生成された説明">
            <a:extLst>
              <a:ext uri="{FF2B5EF4-FFF2-40B4-BE49-F238E27FC236}">
                <a16:creationId xmlns:a16="http://schemas.microsoft.com/office/drawing/2014/main" id="{B8CC5E07-61F0-A3A2-7AB9-5A19B07F4B4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8" y="3019078"/>
            <a:ext cx="795970" cy="819849"/>
          </a:xfrm>
          <a:prstGeom prst="rect">
            <a:avLst/>
          </a:prstGeom>
        </p:spPr>
      </p:pic>
      <p:pic>
        <p:nvPicPr>
          <p:cNvPr id="21" name="図 20" descr="図形&#10;&#10;自動的に生成された説明">
            <a:extLst>
              <a:ext uri="{FF2B5EF4-FFF2-40B4-BE49-F238E27FC236}">
                <a16:creationId xmlns:a16="http://schemas.microsoft.com/office/drawing/2014/main" id="{424A7E35-76C2-6967-A9BD-124160F349E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8" y="3926482"/>
            <a:ext cx="788011" cy="819850"/>
          </a:xfrm>
          <a:prstGeom prst="rect">
            <a:avLst/>
          </a:prstGeom>
        </p:spPr>
      </p:pic>
      <p:pic>
        <p:nvPicPr>
          <p:cNvPr id="23" name="図 22" descr="図形, 多角形&#10;&#10;自動的に生成された説明">
            <a:extLst>
              <a:ext uri="{FF2B5EF4-FFF2-40B4-BE49-F238E27FC236}">
                <a16:creationId xmlns:a16="http://schemas.microsoft.com/office/drawing/2014/main" id="{E4BF47E5-B4CC-8184-30DC-7FA2FA9EEA7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8" y="4833887"/>
            <a:ext cx="795970" cy="819849"/>
          </a:xfrm>
          <a:prstGeom prst="rect">
            <a:avLst/>
          </a:prstGeom>
        </p:spPr>
      </p:pic>
      <p:pic>
        <p:nvPicPr>
          <p:cNvPr id="25" name="図 24" descr="コンピューターの画面&#10;&#10;自動的に生成された説明">
            <a:extLst>
              <a:ext uri="{FF2B5EF4-FFF2-40B4-BE49-F238E27FC236}">
                <a16:creationId xmlns:a16="http://schemas.microsoft.com/office/drawing/2014/main" id="{B7213C7B-7D32-37FD-9370-6079FA796D5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8" y="5741288"/>
            <a:ext cx="788011" cy="819850"/>
          </a:xfrm>
          <a:prstGeom prst="rect">
            <a:avLst/>
          </a:prstGeom>
        </p:spPr>
      </p:pic>
      <p:pic>
        <p:nvPicPr>
          <p:cNvPr id="27" name="図 26" descr="アイコン&#10;&#10;自動的に生成された説明">
            <a:extLst>
              <a:ext uri="{FF2B5EF4-FFF2-40B4-BE49-F238E27FC236}">
                <a16:creationId xmlns:a16="http://schemas.microsoft.com/office/drawing/2014/main" id="{C8A47215-6A74-52E6-3203-EFF926D0825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857" y="1204268"/>
            <a:ext cx="788011" cy="819850"/>
          </a:xfrm>
          <a:prstGeom prst="rect">
            <a:avLst/>
          </a:prstGeom>
        </p:spPr>
      </p:pic>
      <p:pic>
        <p:nvPicPr>
          <p:cNvPr id="29" name="図 28" descr="アイコン&#10;&#10;自動的に生成された説明">
            <a:extLst>
              <a:ext uri="{FF2B5EF4-FFF2-40B4-BE49-F238E27FC236}">
                <a16:creationId xmlns:a16="http://schemas.microsoft.com/office/drawing/2014/main" id="{E8F2C374-7F5E-3248-2135-FC3CB37F68E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857" y="2111673"/>
            <a:ext cx="788011" cy="819850"/>
          </a:xfrm>
          <a:prstGeom prst="rect">
            <a:avLst/>
          </a:prstGeom>
        </p:spPr>
      </p:pic>
      <p:pic>
        <p:nvPicPr>
          <p:cNvPr id="31" name="図 30" descr="アイコン&#10;&#10;自動的に生成された説明">
            <a:extLst>
              <a:ext uri="{FF2B5EF4-FFF2-40B4-BE49-F238E27FC236}">
                <a16:creationId xmlns:a16="http://schemas.microsoft.com/office/drawing/2014/main" id="{65978438-04E3-870C-A651-CDC18581589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857" y="3019078"/>
            <a:ext cx="795970" cy="819849"/>
          </a:xfrm>
          <a:prstGeom prst="rect">
            <a:avLst/>
          </a:prstGeom>
        </p:spPr>
      </p:pic>
      <p:pic>
        <p:nvPicPr>
          <p:cNvPr id="33" name="図 32" descr="アイコン&#10;&#10;自動的に生成された説明">
            <a:extLst>
              <a:ext uri="{FF2B5EF4-FFF2-40B4-BE49-F238E27FC236}">
                <a16:creationId xmlns:a16="http://schemas.microsoft.com/office/drawing/2014/main" id="{D5FD1371-62B0-2962-0937-A6EFD8C71FBE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857" y="3926481"/>
            <a:ext cx="788011" cy="819850"/>
          </a:xfrm>
          <a:prstGeom prst="rect">
            <a:avLst/>
          </a:prstGeom>
        </p:spPr>
      </p:pic>
      <p:pic>
        <p:nvPicPr>
          <p:cNvPr id="35" name="図 34" descr="アイコン&#10;&#10;自動的に生成された説明">
            <a:extLst>
              <a:ext uri="{FF2B5EF4-FFF2-40B4-BE49-F238E27FC236}">
                <a16:creationId xmlns:a16="http://schemas.microsoft.com/office/drawing/2014/main" id="{2424DC9E-0EBB-35AF-D35C-2E1E2D5AF12C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857" y="4833885"/>
            <a:ext cx="795970" cy="819849"/>
          </a:xfrm>
          <a:prstGeom prst="rect">
            <a:avLst/>
          </a:prstGeom>
        </p:spPr>
      </p:pic>
      <p:pic>
        <p:nvPicPr>
          <p:cNvPr id="37" name="図 36" descr="ロゴ&#10;&#10;中程度の精度で自動的に生成された説明">
            <a:extLst>
              <a:ext uri="{FF2B5EF4-FFF2-40B4-BE49-F238E27FC236}">
                <a16:creationId xmlns:a16="http://schemas.microsoft.com/office/drawing/2014/main" id="{A688A8E4-A18E-1C4C-304C-9FEC753A5BAF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2830" y="1204268"/>
            <a:ext cx="795970" cy="819849"/>
          </a:xfrm>
          <a:prstGeom prst="rect">
            <a:avLst/>
          </a:prstGeom>
        </p:spPr>
      </p:pic>
      <p:pic>
        <p:nvPicPr>
          <p:cNvPr id="39" name="図 38" descr="ロゴ, QR コード&#10;&#10;自動的に生成された説明">
            <a:extLst>
              <a:ext uri="{FF2B5EF4-FFF2-40B4-BE49-F238E27FC236}">
                <a16:creationId xmlns:a16="http://schemas.microsoft.com/office/drawing/2014/main" id="{5457E8A4-8EA7-CDA2-1BC3-D9C1E007F803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0789" y="2111672"/>
            <a:ext cx="788011" cy="819850"/>
          </a:xfrm>
          <a:prstGeom prst="rect">
            <a:avLst/>
          </a:prstGeom>
        </p:spPr>
      </p:pic>
      <p:pic>
        <p:nvPicPr>
          <p:cNvPr id="41" name="図 40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2F74C877-F119-4721-AAC3-736DCA62BCBD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2830" y="3019077"/>
            <a:ext cx="795970" cy="819849"/>
          </a:xfrm>
          <a:prstGeom prst="rect">
            <a:avLst/>
          </a:prstGeom>
        </p:spPr>
      </p:pic>
      <p:pic>
        <p:nvPicPr>
          <p:cNvPr id="43" name="図 42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DFE183F2-6B78-F3F2-7E46-ADA863B2D413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2830" y="3926481"/>
            <a:ext cx="795970" cy="819849"/>
          </a:xfrm>
          <a:prstGeom prst="rect">
            <a:avLst/>
          </a:prstGeom>
        </p:spPr>
      </p:pic>
      <p:pic>
        <p:nvPicPr>
          <p:cNvPr id="45" name="図 44" descr="アイコン&#10;&#10;自動的に生成された説明">
            <a:extLst>
              <a:ext uri="{FF2B5EF4-FFF2-40B4-BE49-F238E27FC236}">
                <a16:creationId xmlns:a16="http://schemas.microsoft.com/office/drawing/2014/main" id="{E143B020-B853-D017-CE8E-B0CAFB563C49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0789" y="4833885"/>
            <a:ext cx="788011" cy="819850"/>
          </a:xfrm>
          <a:prstGeom prst="rect">
            <a:avLst/>
          </a:prstGeom>
        </p:spPr>
      </p:pic>
      <p:pic>
        <p:nvPicPr>
          <p:cNvPr id="47" name="図 46" descr="アイコン&#10;&#10;自動的に生成された説明">
            <a:extLst>
              <a:ext uri="{FF2B5EF4-FFF2-40B4-BE49-F238E27FC236}">
                <a16:creationId xmlns:a16="http://schemas.microsoft.com/office/drawing/2014/main" id="{220086D4-ABBA-465B-EFD9-DBDD64C0FEB8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857" y="5741288"/>
            <a:ext cx="788011" cy="819850"/>
          </a:xfrm>
          <a:prstGeom prst="rect">
            <a:avLst/>
          </a:prstGeom>
        </p:spPr>
      </p:pic>
      <p:pic>
        <p:nvPicPr>
          <p:cNvPr id="49" name="図 48" descr="アイコン&#10;&#10;自動的に生成された説明">
            <a:extLst>
              <a:ext uri="{FF2B5EF4-FFF2-40B4-BE49-F238E27FC236}">
                <a16:creationId xmlns:a16="http://schemas.microsoft.com/office/drawing/2014/main" id="{ECF6EB52-2CE6-58D1-36B8-F51EEB01E267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0789" y="5741288"/>
            <a:ext cx="788011" cy="81985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7582BF2-79D9-F7F2-DF56-6064D55360B1}"/>
              </a:ext>
            </a:extLst>
          </p:cNvPr>
          <p:cNvSpPr txBox="1"/>
          <p:nvPr/>
        </p:nvSpPr>
        <p:spPr>
          <a:xfrm>
            <a:off x="192088" y="296863"/>
            <a:ext cx="4283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名前</a:t>
            </a:r>
          </a:p>
        </p:txBody>
      </p:sp>
    </p:spTree>
    <p:extLst>
      <p:ext uri="{BB962C8B-B14F-4D97-AF65-F5344CB8AC3E}">
        <p14:creationId xmlns:p14="http://schemas.microsoft.com/office/powerpoint/2010/main" val="3734129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850AE-1AA8-9648-FBBC-798804898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2014" y="2280515"/>
            <a:ext cx="8517636" cy="1141577"/>
          </a:xfrm>
          <a:solidFill>
            <a:schemeClr val="bg2"/>
          </a:solidFill>
        </p:spPr>
        <p:txBody>
          <a:bodyPr vert="horz" lIns="98755" tIns="49378" rIns="98755" bIns="49378" rtlCol="0" anchor="ctr">
            <a:normAutofit/>
          </a:bodyPr>
          <a:lstStyle/>
          <a:p>
            <a:pPr algn="ctr"/>
            <a:r>
              <a:rPr lang="ja-JP" altLang="en-US" sz="2592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以下のスライドは、カスタマイズの際、ご活用ください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9576DEF-CB98-5BAA-0ACB-D96371468488}"/>
              </a:ext>
            </a:extLst>
          </p:cNvPr>
          <p:cNvSpPr txBox="1"/>
          <p:nvPr/>
        </p:nvSpPr>
        <p:spPr>
          <a:xfrm>
            <a:off x="2367547" y="3607783"/>
            <a:ext cx="8402886" cy="56510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8755" tIns="49378" rIns="98755" bIns="49378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937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51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【説明】</a:t>
            </a:r>
          </a:p>
          <a:p>
            <a:pPr marL="0" marR="0" lvl="0" indent="0" algn="l" defTabSz="4937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51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・編集可能です。</a:t>
            </a:r>
          </a:p>
        </p:txBody>
      </p:sp>
    </p:spTree>
    <p:extLst>
      <p:ext uri="{BB962C8B-B14F-4D97-AF65-F5344CB8AC3E}">
        <p14:creationId xmlns:p14="http://schemas.microsoft.com/office/powerpoint/2010/main" val="3206522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373BEC1-8157-674E-7104-675347CDE507}"/>
              </a:ext>
            </a:extLst>
          </p:cNvPr>
          <p:cNvGrpSpPr/>
          <p:nvPr/>
        </p:nvGrpSpPr>
        <p:grpSpPr>
          <a:xfrm>
            <a:off x="2068057" y="1088040"/>
            <a:ext cx="8081783" cy="5473098"/>
            <a:chOff x="2068057" y="1088040"/>
            <a:chExt cx="8081783" cy="5473098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BE76208E-16A1-B770-62C7-050DC19C9CF1}"/>
                </a:ext>
              </a:extLst>
            </p:cNvPr>
            <p:cNvSpPr/>
            <p:nvPr/>
          </p:nvSpPr>
          <p:spPr>
            <a:xfrm>
              <a:off x="2068057" y="1339434"/>
              <a:ext cx="5221704" cy="5221704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/>
                <a:cs typeface="+mn-cs"/>
              </a:endParaRPr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8CCAD4C9-B3B1-DB3E-5F7F-F2D7F1D7A1BD}"/>
                </a:ext>
              </a:extLst>
            </p:cNvPr>
            <p:cNvSpPr/>
            <p:nvPr/>
          </p:nvSpPr>
          <p:spPr>
            <a:xfrm>
              <a:off x="4928136" y="1339434"/>
              <a:ext cx="5221704" cy="5221704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/>
                <a:ea typeface="游ゴシック"/>
                <a:cs typeface="+mn-cs"/>
              </a:endParaRP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341BE87A-DDEE-B76E-4831-D41D9AA5090B}"/>
                </a:ext>
              </a:extLst>
            </p:cNvPr>
            <p:cNvSpPr/>
            <p:nvPr/>
          </p:nvSpPr>
          <p:spPr>
            <a:xfrm>
              <a:off x="4023361" y="1089846"/>
              <a:ext cx="1358537" cy="6792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線対称</a:t>
              </a: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E8BF04DB-73EF-B9E5-3ED5-15ADCD3964C8}"/>
                </a:ext>
              </a:extLst>
            </p:cNvPr>
            <p:cNvSpPr/>
            <p:nvPr/>
          </p:nvSpPr>
          <p:spPr>
            <a:xfrm>
              <a:off x="6934573" y="1088040"/>
              <a:ext cx="1358537" cy="6792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点対称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938216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游ゴシック">
      <a:majorFont>
        <a:latin typeface="游ゴシック"/>
        <a:ea typeface="游ゴシック"/>
        <a:cs typeface=""/>
      </a:majorFont>
      <a:minorFont>
        <a:latin typeface="游ゴシック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5D1E08F9-08F6-400A-8AE3-25DAF124FB0D}"/>
</file>

<file path=customXml/itemProps2.xml><?xml version="1.0" encoding="utf-8"?>
<ds:datastoreItem xmlns:ds="http://schemas.openxmlformats.org/officeDocument/2006/customXml" ds:itemID="{6CFB5D70-3D49-48AF-84F1-B9A8B7A56BB8}"/>
</file>

<file path=customXml/itemProps3.xml><?xml version="1.0" encoding="utf-8"?>
<ds:datastoreItem xmlns:ds="http://schemas.openxmlformats.org/officeDocument/2006/customXml" ds:itemID="{7AADA256-CF60-46F3-B08D-A64A7650415E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3</Slides>
  <Notes>1</Notes>
  <HiddenSlides>0</HiddenSlide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1_Office テーマ</vt:lpstr>
      <vt:lpstr>Office テーマ</vt:lpstr>
      <vt:lpstr>2_Office テーマ</vt:lpstr>
      <vt:lpstr>PowerPoint Presentation</vt:lpstr>
      <vt:lpstr>以下のスライドは、カスタマイズの際、ご活用ください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2025-02-06T01:10:58Z</dcterms:created>
  <dcterms:modified xsi:type="dcterms:W3CDTF">2025-02-06T01:11:26Z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