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1" r:id="rId1"/>
  </p:sldMasterIdLst>
  <p:notesMasterIdLst>
    <p:notesMasterId r:id="rId3"/>
  </p:notesMasterIdLst>
  <p:sldIdLst>
    <p:sldId id="644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021A0A-C123-42E1-AAA8-64AA50CF0102}" v="5" dt="2025-02-06T01:53:25.2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5818" autoAdjust="0"/>
  </p:normalViewPr>
  <p:slideViewPr>
    <p:cSldViewPr snapToGrid="0">
      <p:cViewPr varScale="1">
        <p:scale>
          <a:sx n="87" d="100"/>
          <a:sy n="87" d="100"/>
        </p:scale>
        <p:origin x="64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70A0B-2043-4238-B970-78771FD78A05}" type="datetimeFigureOut">
              <a:t>2025/2/6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E2D32D-8230-4498-BAA6-075A86B8114D}" type="slidenum"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83551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772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55294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7766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82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3" y="1709743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3" y="4589468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1878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850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365129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1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1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7529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837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891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987430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969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9" y="987430"/>
            <a:ext cx="617220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1231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582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6">
            <a:extLst>
              <a:ext uri="{FF2B5EF4-FFF2-40B4-BE49-F238E27FC236}">
                <a16:creationId xmlns:a16="http://schemas.microsoft.com/office/drawing/2014/main" id="{9742576B-4D10-05C4-CBCA-46E99B2CA0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3970486"/>
              </p:ext>
            </p:extLst>
          </p:nvPr>
        </p:nvGraphicFramePr>
        <p:xfrm>
          <a:off x="355600" y="4389120"/>
          <a:ext cx="11480800" cy="2349614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465409">
                  <a:extLst>
                    <a:ext uri="{9D8B030D-6E8A-4147-A177-3AD203B41FA5}">
                      <a16:colId xmlns:a16="http://schemas.microsoft.com/office/drawing/2014/main" val="306136209"/>
                    </a:ext>
                  </a:extLst>
                </a:gridCol>
                <a:gridCol w="10015391">
                  <a:extLst>
                    <a:ext uri="{9D8B030D-6E8A-4147-A177-3AD203B41FA5}">
                      <a16:colId xmlns:a16="http://schemas.microsoft.com/office/drawing/2014/main" val="914550633"/>
                    </a:ext>
                  </a:extLst>
                </a:gridCol>
              </a:tblGrid>
              <a:tr h="4470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答え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理由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9128145"/>
                  </a:ext>
                </a:extLst>
              </a:tr>
              <a:tr h="1902574">
                <a:tc>
                  <a:txBody>
                    <a:bodyPr/>
                    <a:lstStyle/>
                    <a:p>
                      <a:pPr algn="ctr"/>
                      <a:endParaRPr kumimoji="1" lang="ja-JP" altLang="en-US" sz="44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28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5800944"/>
                  </a:ext>
                </a:extLst>
              </a:tr>
            </a:tbl>
          </a:graphicData>
        </a:graphic>
      </p:graphicFrame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EE18BE1-5C91-6566-CF0E-DCCA3A408C37}"/>
              </a:ext>
            </a:extLst>
          </p:cNvPr>
          <p:cNvSpPr txBox="1"/>
          <p:nvPr/>
        </p:nvSpPr>
        <p:spPr>
          <a:xfrm>
            <a:off x="474212" y="119085"/>
            <a:ext cx="106205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どのろうそくが一番長く燃え続けるでしょうか。</a:t>
            </a:r>
            <a:endParaRPr kumimoji="1" lang="en-US" altLang="ja-JP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空気の動きを図に表して、選んだ理由も書きましょう。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36594837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F05AECA9-9F0D-41DC-B4CB-DB9FB0B1C15C}"/>
</file>

<file path=customXml/itemProps2.xml><?xml version="1.0" encoding="utf-8"?>
<ds:datastoreItem xmlns:ds="http://schemas.openxmlformats.org/officeDocument/2006/customXml" ds:itemID="{4E454E10-32F8-4F2C-B5FE-9013DE6A03E6}"/>
</file>

<file path=customXml/itemProps3.xml><?xml version="1.0" encoding="utf-8"?>
<ds:datastoreItem xmlns:ds="http://schemas.openxmlformats.org/officeDocument/2006/customXml" ds:itemID="{78B9B506-A7E3-4A84-BB7D-96DEBB4023C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24</Words>
  <Application>Microsoft Office PowerPoint</Application>
  <PresentationFormat>ワイド画面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2025-02-06T01:53:25Z</dcterms:created>
  <dcterms:modified xsi:type="dcterms:W3CDTF">2025-02-06T01:53:35Z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