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" roundtripDataSignature="AMtx7mhP59FgILXZyR8NPWfLEIh1sMZy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537664-648E-48EB-AF84-B547678CFB86}" v="4" dt="2025-02-06T01:52:31.993"/>
  </p1510:revLst>
</p1510:revInfo>
</file>

<file path=ppt/tableStyles.xml><?xml version="1.0" encoding="utf-8"?>
<a:tblStyleLst xmlns:a="http://schemas.openxmlformats.org/drawingml/2006/main" def="{90CE30F3-3F04-4895-BB35-A599B07BFDB4}">
  <a:tblStyle styleId="{90CE30F3-3F04-4895-BB35-A599B07BFD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rgbClr val="FFF4E6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FF4E6"/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4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customschemas.google.com/relationships/presentationmetadata" Target="metadata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 rot="5400000">
            <a:off x="3920332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title"/>
          </p:nvPr>
        </p:nvSpPr>
        <p:spPr>
          <a:xfrm rot="5400000">
            <a:off x="7133432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body" idx="1"/>
          </p:nvPr>
        </p:nvSpPr>
        <p:spPr>
          <a:xfrm rot="5400000">
            <a:off x="1799432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831853" y="1709743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body" idx="1"/>
          </p:nvPr>
        </p:nvSpPr>
        <p:spPr>
          <a:xfrm>
            <a:off x="831853" y="4589468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6172201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body" idx="2"/>
          </p:nvPr>
        </p:nvSpPr>
        <p:spPr>
          <a:xfrm>
            <a:off x="839791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5183189" y="987430"/>
            <a:ext cx="6172201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839790" y="2057400"/>
            <a:ext cx="393223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>
            <a:spLocks noGrp="1"/>
          </p:cNvSpPr>
          <p:nvPr>
            <p:ph type="pic" idx="2"/>
          </p:nvPr>
        </p:nvSpPr>
        <p:spPr>
          <a:xfrm>
            <a:off x="5183189" y="987430"/>
            <a:ext cx="6172201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1"/>
          <p:cNvSpPr txBox="1">
            <a:spLocks noGrp="1"/>
          </p:cNvSpPr>
          <p:nvPr>
            <p:ph type="body" idx="1"/>
          </p:nvPr>
        </p:nvSpPr>
        <p:spPr>
          <a:xfrm>
            <a:off x="839790" y="2057400"/>
            <a:ext cx="393223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-JP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Google Shape;88;p1"/>
          <p:cNvGraphicFramePr/>
          <p:nvPr/>
        </p:nvGraphicFramePr>
        <p:xfrm>
          <a:off x="355600" y="4389120"/>
          <a:ext cx="11480800" cy="2349625"/>
        </p:xfrm>
        <a:graphic>
          <a:graphicData uri="http://schemas.openxmlformats.org/drawingml/2006/table">
            <a:tbl>
              <a:tblPr firstRow="1" bandRow="1">
                <a:noFill/>
                <a:tableStyleId>{90CE30F3-3F04-4895-BB35-A599B07BFDB4}</a:tableStyleId>
              </a:tblPr>
              <a:tblGrid>
                <a:gridCol w="146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0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 u="none" strike="noStrike" cap="none">
                          <a:latin typeface="MS PGothic"/>
                          <a:ea typeface="MS PGothic"/>
                          <a:cs typeface="MS PGothic"/>
                          <a:sym typeface="MS PGothic"/>
                        </a:rPr>
                        <a:t>答え</a:t>
                      </a:r>
                      <a:endParaRPr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-JP" sz="1800" u="none" strike="noStrike" cap="none">
                          <a:latin typeface="MS PGothic"/>
                          <a:ea typeface="MS PGothic"/>
                          <a:cs typeface="MS PGothic"/>
                          <a:sym typeface="MS PGothic"/>
                        </a:rPr>
                        <a:t>理由</a:t>
                      </a:r>
                      <a:endParaRPr>
                        <a:latin typeface="MS PGothic"/>
                        <a:ea typeface="MS PGothic"/>
                        <a:cs typeface="MS PGothic"/>
                        <a:sym typeface="MS PGothic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257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4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accen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9" name="Google Shape;89;p1"/>
          <p:cNvSpPr txBox="1"/>
          <p:nvPr/>
        </p:nvSpPr>
        <p:spPr>
          <a:xfrm>
            <a:off x="474212" y="119085"/>
            <a:ext cx="10620508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 i="0" u="none" strike="noStrike" cap="none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どのろうそくが一番長く燃え続けるでしょうか。</a:t>
            </a:r>
            <a:endParaRPr sz="240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240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空気の動きを図に表して、選んだ理由も書きましょう。</a:t>
            </a:r>
            <a:endParaRPr>
              <a:latin typeface="MS PGothic"/>
              <a:ea typeface="MS PGothic"/>
              <a:cs typeface="MS PGothic"/>
              <a:sym typeface="MS P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866536C1-AF83-4851-AECF-616B6C67BBD9}"/>
</file>

<file path=customXml/itemProps2.xml><?xml version="1.0" encoding="utf-8"?>
<ds:datastoreItem xmlns:ds="http://schemas.openxmlformats.org/officeDocument/2006/customXml" ds:itemID="{15C20423-70E4-4CAB-AFA4-2D7A06B349FA}"/>
</file>

<file path=customXml/itemProps3.xml><?xml version="1.0" encoding="utf-8"?>
<ds:datastoreItem xmlns:ds="http://schemas.openxmlformats.org/officeDocument/2006/customXml" ds:itemID="{63464E1D-41DA-4D57-BF17-2495744ACF85}"/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テーマ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revision>1</cp:revision>
  <dcterms:created xsi:type="dcterms:W3CDTF">2025-02-06T01:52:31Z</dcterms:created>
  <dcterms:modified xsi:type="dcterms:W3CDTF">2025-02-06T01:52:39Z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