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4" r:id="rId1"/>
  </p:sldMasterIdLst>
  <p:notesMasterIdLst>
    <p:notesMasterId r:id="rId3"/>
  </p:notesMasterIdLst>
  <p:sldIdLst>
    <p:sldId id="644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64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278" userDrawn="1">
          <p15:clr>
            <a:srgbClr val="A4A3A4"/>
          </p15:clr>
        </p15:guide>
        <p15:guide id="4" orient="horz" pos="41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67C2AF-1EB0-4775-B3CD-CA4340C71D28}" v="3" dt="2025-02-06T01:32:19.8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120"/>
        <p:guide orient="horz" pos="278"/>
        <p:guide orient="horz" pos="4133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2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037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215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5"/>
            <a:ext cx="8924417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5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195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195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4"/>
            <a:ext cx="4270248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38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138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90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8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976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4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9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/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76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57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1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1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131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958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52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31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513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31"/>
            <a:ext cx="5014913" cy="4873625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46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79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8EA6057-ED6F-FF17-E45C-5507FC0785B5}"/>
              </a:ext>
            </a:extLst>
          </p:cNvPr>
          <p:cNvSpPr/>
          <p:nvPr/>
        </p:nvSpPr>
        <p:spPr>
          <a:xfrm>
            <a:off x="7868879" y="1937109"/>
            <a:ext cx="1708468" cy="38984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5DAD7D-62A8-20D3-3686-55DACC5F4058}"/>
              </a:ext>
            </a:extLst>
          </p:cNvPr>
          <p:cNvSpPr txBox="1"/>
          <p:nvPr/>
        </p:nvSpPr>
        <p:spPr>
          <a:xfrm>
            <a:off x="328652" y="564720"/>
            <a:ext cx="924869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あなたの住む地域で選挙があります。</a:t>
            </a:r>
            <a:endParaRPr kumimoji="1" lang="en-US" altLang="ja-JP" sz="195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選挙ポスターを見たとき、あなたならどの候補者を選びますか。</a:t>
            </a:r>
            <a:endParaRPr kumimoji="1" lang="en-US" altLang="ja-JP" sz="195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投票用紙に候補者の名前、イラストのどの部分で決めたのかをペンで記入しましょう。</a:t>
            </a:r>
            <a:endParaRPr kumimoji="1" lang="en-US" altLang="ja-JP" sz="195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例）名前で決めた場合は名前を〇で囲む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CB1F540-EF04-1793-D95F-7829B95EE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67" y="2218710"/>
            <a:ext cx="1937895" cy="27872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8EF899B-4EDD-6DE6-4286-CA1896D21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989" y="2213820"/>
            <a:ext cx="1929262" cy="278725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1A5F5C4-79EA-042C-F121-6F87E43EF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419" y="2213819"/>
            <a:ext cx="1913489" cy="278725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13AC3BA-E298-D6D6-469E-007E20C6F24D}"/>
              </a:ext>
            </a:extLst>
          </p:cNvPr>
          <p:cNvGraphicFramePr>
            <a:graphicFrameLocks noGrp="1"/>
          </p:cNvGraphicFramePr>
          <p:nvPr/>
        </p:nvGraphicFramePr>
        <p:xfrm>
          <a:off x="7995740" y="2218707"/>
          <a:ext cx="1158777" cy="353716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58777">
                  <a:extLst>
                    <a:ext uri="{9D8B030D-6E8A-4147-A177-3AD203B41FA5}">
                      <a16:colId xmlns:a16="http://schemas.microsoft.com/office/drawing/2014/main" val="4275630119"/>
                    </a:ext>
                  </a:extLst>
                </a:gridCol>
              </a:tblGrid>
              <a:tr h="5709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/>
                        <a:t>こうほしゃしめい</a:t>
                      </a:r>
                      <a:endParaRPr kumimoji="1" lang="en-US" altLang="ja-JP" sz="80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/>
                        <a:t>候補者氏名</a:t>
                      </a:r>
                      <a:endParaRPr kumimoji="1" lang="en-US" altLang="ja-JP" sz="1400"/>
                    </a:p>
                  </a:txBody>
                  <a:tcPr marL="62308" marR="62308" marT="31155" marB="3115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644267"/>
                  </a:ext>
                </a:extLst>
              </a:tr>
              <a:tr h="296623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2308" marR="62308" marT="31155" marB="311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696012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FEA6E1D-7FB4-E533-43D5-6077175D52E1}"/>
              </a:ext>
            </a:extLst>
          </p:cNvPr>
          <p:cNvSpPr txBox="1"/>
          <p:nvPr/>
        </p:nvSpPr>
        <p:spPr>
          <a:xfrm>
            <a:off x="484562" y="5143683"/>
            <a:ext cx="1872629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42950"/>
            <a:r>
              <a:rPr kumimoji="1" lang="en-US" altLang="ja-JP" sz="195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A</a:t>
            </a:r>
            <a:r>
              <a:rPr kumimoji="1" lang="ja-JP" altLang="en-US" sz="195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党　川原ひろと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9580E8-FDC9-D004-FE2A-1C1326615478}"/>
              </a:ext>
            </a:extLst>
          </p:cNvPr>
          <p:cNvSpPr txBox="1"/>
          <p:nvPr/>
        </p:nvSpPr>
        <p:spPr>
          <a:xfrm>
            <a:off x="3030989" y="5138794"/>
            <a:ext cx="2056973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42950"/>
            <a:r>
              <a:rPr kumimoji="1" lang="en-US" altLang="ja-JP" sz="195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</a:t>
            </a:r>
            <a:r>
              <a:rPr kumimoji="1" lang="ja-JP" altLang="en-US" sz="195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党　田中じゅんこ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C0DE839-D622-2A8E-91D4-28C7F99BF209}"/>
              </a:ext>
            </a:extLst>
          </p:cNvPr>
          <p:cNvSpPr txBox="1"/>
          <p:nvPr/>
        </p:nvSpPr>
        <p:spPr>
          <a:xfrm>
            <a:off x="5626279" y="5138794"/>
            <a:ext cx="185339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42950"/>
            <a:r>
              <a:rPr kumimoji="1" lang="en-US" altLang="ja-JP" sz="195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</a:t>
            </a:r>
            <a:r>
              <a:rPr kumimoji="1" lang="ja-JP" altLang="en-US" sz="195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党　山田こうた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94EE7E-66AC-053F-7C3E-5C0AFD51E1CA}"/>
              </a:ext>
            </a:extLst>
          </p:cNvPr>
          <p:cNvSpPr txBox="1"/>
          <p:nvPr/>
        </p:nvSpPr>
        <p:spPr>
          <a:xfrm>
            <a:off x="9147958" y="2060012"/>
            <a:ext cx="434734" cy="9258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defTabSz="742950"/>
            <a:r>
              <a:rPr kumimoji="1" lang="ja-JP" altLang="en-US" sz="1625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投票用紙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B90104B-F938-9A55-CFBA-58D4E837544A}"/>
              </a:ext>
            </a:extLst>
          </p:cNvPr>
          <p:cNvSpPr txBox="1"/>
          <p:nvPr/>
        </p:nvSpPr>
        <p:spPr>
          <a:xfrm>
            <a:off x="6115877" y="6586330"/>
            <a:ext cx="37437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/>
              <a:t>イラスト出典：いらすとや　</a:t>
            </a:r>
            <a:r>
              <a:rPr kumimoji="1" lang="en-US" altLang="ja-JP" sz="1100"/>
              <a:t>https://www.irasutoya.com/</a:t>
            </a:r>
            <a:endParaRPr kumimoji="1" lang="ja-JP" altLang="en-US" sz="1100"/>
          </a:p>
        </p:txBody>
      </p:sp>
    </p:spTree>
    <p:extLst>
      <p:ext uri="{BB962C8B-B14F-4D97-AF65-F5344CB8AC3E}">
        <p14:creationId xmlns:p14="http://schemas.microsoft.com/office/powerpoint/2010/main" val="103416994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E3197DF-73E2-415F-93FA-70592EB230A8}"/>
</file>

<file path=customXml/itemProps2.xml><?xml version="1.0" encoding="utf-8"?>
<ds:datastoreItem xmlns:ds="http://schemas.openxmlformats.org/officeDocument/2006/customXml" ds:itemID="{2DD7EE01-62C1-40E5-998F-E2A23FEA09B1}"/>
</file>

<file path=customXml/itemProps3.xml><?xml version="1.0" encoding="utf-8"?>
<ds:datastoreItem xmlns:ds="http://schemas.openxmlformats.org/officeDocument/2006/customXml" ds:itemID="{7205D4D4-9BA6-41A8-832C-AD6DD876B6E7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A4 Paper (210x297 mm)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2025-02-06T01:32:19Z</dcterms:created>
  <dcterms:modified xsi:type="dcterms:W3CDTF">2025-02-06T01:32:27Z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