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trictFirstAndLastChars="0" saveSubsetFonts="1" autoCompressPictures="0">
  <p:sldMasterIdLst>
    <p:sldMasterId id="2147483648" r:id="rId1"/>
  </p:sldMasterIdLst>
  <p:notesMasterIdLst>
    <p:notesMasterId r:id="rId3"/>
  </p:notesMasterIdLst>
  <p:sldIdLst>
    <p:sldId id="256" r:id="rId2"/>
  </p:sldIdLst>
  <p:sldSz cx="9906000" cy="6858000" type="A4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  <p15:guide id="3" orient="horz" pos="278">
          <p15:clr>
            <a:srgbClr val="A4A3A4"/>
          </p15:clr>
        </p15:guide>
        <p15:guide id="4" orient="horz" pos="4133">
          <p15:clr>
            <a:srgbClr val="A4A3A4"/>
          </p15:clr>
        </p15:guide>
      </p15:sldGuideLst>
    </p:ext>
    <p:ext uri="GoogleSlidesCustomDataVersion2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8" roundtripDataSignature="AMtx7mgyNvq4KHWWv70u4fmt07PzJdzz1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A31023A-9541-4110-9A3C-F967F0976BBB}" v="3" dt="2025-02-06T01:30:57.311"/>
  </p1510:revLst>
</p1510:revInfo>
</file>

<file path=ppt/tableStyles.xml><?xml version="1.0" encoding="utf-8"?>
<a:tblStyleLst xmlns:a="http://schemas.openxmlformats.org/drawingml/2006/main" def="{7374BE5B-9AEB-4BB0-90E0-EFEE74C4CB68}">
  <a:tblStyle styleId="{7374BE5B-9AEB-4BB0-90E0-EFEE74C4CB68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/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94" d="100"/>
          <a:sy n="94" d="100"/>
        </p:scale>
        <p:origin x="660" y="52"/>
      </p:cViewPr>
      <p:guideLst>
        <p:guide orient="horz" pos="2160"/>
        <p:guide pos="3120"/>
        <p:guide orient="horz" pos="278"/>
        <p:guide orient="horz" pos="4133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customschemas.google.com/relationships/presentationmetadata" Target="metadata"/><Relationship Id="rId13" Type="http://schemas.microsoft.com/office/2015/10/relationships/revisionInfo" Target="revisionInfo.xml"/><Relationship Id="rId3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customXml" Target="../customXml/item3.xml"/><Relationship Id="rId1" Type="http://schemas.openxmlformats.org/officeDocument/2006/relationships/slideMaster" Target="slideMasters/slideMaster1.xml"/><Relationship Id="rId11" Type="http://schemas.openxmlformats.org/officeDocument/2006/relationships/theme" Target="theme/theme1.xml"/><Relationship Id="rId15" Type="http://schemas.openxmlformats.org/officeDocument/2006/relationships/customXml" Target="../customXml/item2.xml"/><Relationship Id="rId10" Type="http://schemas.openxmlformats.org/officeDocument/2006/relationships/viewProps" Target="viewProps.xml"/><Relationship Id="rId9" Type="http://schemas.openxmlformats.org/officeDocument/2006/relationships/presProps" Target="presProps.xml"/><Relationship Id="rId14" Type="http://schemas.openxmlformats.org/officeDocument/2006/relationships/customXml" Target="../customXml/item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1200150" y="1143000"/>
            <a:ext cx="44577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-JP"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9" name="Google Shape;89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白紙" type="blank">
  <p:cSld name="BLANK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3"/>
          <p:cNvSpPr txBox="1">
            <a:spLocks noGrp="1"/>
          </p:cNvSpPr>
          <p:nvPr>
            <p:ph type="dt" idx="10"/>
          </p:nvPr>
        </p:nvSpPr>
        <p:spPr>
          <a:xfrm>
            <a:off x="681038" y="6356356"/>
            <a:ext cx="22288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" name="Google Shape;17;p3"/>
          <p:cNvSpPr txBox="1">
            <a:spLocks noGrp="1"/>
          </p:cNvSpPr>
          <p:nvPr>
            <p:ph type="ftr" idx="11"/>
          </p:nvPr>
        </p:nvSpPr>
        <p:spPr>
          <a:xfrm>
            <a:off x="3281363" y="6356356"/>
            <a:ext cx="334327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3"/>
          <p:cNvSpPr txBox="1">
            <a:spLocks noGrp="1"/>
          </p:cNvSpPr>
          <p:nvPr>
            <p:ph type="sldNum" idx="12"/>
          </p:nvPr>
        </p:nvSpPr>
        <p:spPr>
          <a:xfrm>
            <a:off x="6996113" y="6356356"/>
            <a:ext cx="22288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-JP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タイトルと縦書きテキスト" type="vertTx">
  <p:cSld name="VERTICAL_TEXT"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2"/>
          <p:cNvSpPr txBox="1">
            <a:spLocks noGrp="1"/>
          </p:cNvSpPr>
          <p:nvPr>
            <p:ph type="title"/>
          </p:nvPr>
        </p:nvSpPr>
        <p:spPr>
          <a:xfrm>
            <a:off x="681038" y="365129"/>
            <a:ext cx="8543925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4" name="Google Shape;74;p12"/>
          <p:cNvSpPr txBox="1">
            <a:spLocks noGrp="1"/>
          </p:cNvSpPr>
          <p:nvPr>
            <p:ph type="body" idx="1"/>
          </p:nvPr>
        </p:nvSpPr>
        <p:spPr>
          <a:xfrm rot="5400000">
            <a:off x="2777332" y="-270668"/>
            <a:ext cx="4351338" cy="85439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813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5" name="Google Shape;75;p12"/>
          <p:cNvSpPr txBox="1">
            <a:spLocks noGrp="1"/>
          </p:cNvSpPr>
          <p:nvPr>
            <p:ph type="dt" idx="10"/>
          </p:nvPr>
        </p:nvSpPr>
        <p:spPr>
          <a:xfrm>
            <a:off x="681038" y="6356356"/>
            <a:ext cx="22288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12"/>
          <p:cNvSpPr txBox="1">
            <a:spLocks noGrp="1"/>
          </p:cNvSpPr>
          <p:nvPr>
            <p:ph type="ftr" idx="11"/>
          </p:nvPr>
        </p:nvSpPr>
        <p:spPr>
          <a:xfrm>
            <a:off x="3281363" y="6356356"/>
            <a:ext cx="334327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7" name="Google Shape;77;p12"/>
          <p:cNvSpPr txBox="1">
            <a:spLocks noGrp="1"/>
          </p:cNvSpPr>
          <p:nvPr>
            <p:ph type="sldNum" idx="12"/>
          </p:nvPr>
        </p:nvSpPr>
        <p:spPr>
          <a:xfrm>
            <a:off x="6996113" y="6356356"/>
            <a:ext cx="22288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-JP"/>
              <a:t>‹#›</a:t>
            </a:fld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120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縦書きタイトルと&#10;縦書きテキスト" type="vertTitleAndTx">
  <p:cSld name="VERTICAL_TITLE_AND_VERTICAL_TEXT"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3"/>
          <p:cNvSpPr txBox="1">
            <a:spLocks noGrp="1"/>
          </p:cNvSpPr>
          <p:nvPr>
            <p:ph type="title"/>
          </p:nvPr>
        </p:nvSpPr>
        <p:spPr>
          <a:xfrm rot="5400000">
            <a:off x="5251054" y="2203054"/>
            <a:ext cx="5811838" cy="21359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0" name="Google Shape;80;p13"/>
          <p:cNvSpPr txBox="1">
            <a:spLocks noGrp="1"/>
          </p:cNvSpPr>
          <p:nvPr>
            <p:ph type="body" idx="1"/>
          </p:nvPr>
        </p:nvSpPr>
        <p:spPr>
          <a:xfrm rot="5400000">
            <a:off x="917179" y="128984"/>
            <a:ext cx="5811838" cy="62841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813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1" name="Google Shape;81;p13"/>
          <p:cNvSpPr txBox="1">
            <a:spLocks noGrp="1"/>
          </p:cNvSpPr>
          <p:nvPr>
            <p:ph type="dt" idx="10"/>
          </p:nvPr>
        </p:nvSpPr>
        <p:spPr>
          <a:xfrm>
            <a:off x="681038" y="6356356"/>
            <a:ext cx="22288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2" name="Google Shape;82;p13"/>
          <p:cNvSpPr txBox="1">
            <a:spLocks noGrp="1"/>
          </p:cNvSpPr>
          <p:nvPr>
            <p:ph type="ftr" idx="11"/>
          </p:nvPr>
        </p:nvSpPr>
        <p:spPr>
          <a:xfrm>
            <a:off x="3281363" y="6356356"/>
            <a:ext cx="334327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3" name="Google Shape;83;p13"/>
          <p:cNvSpPr txBox="1">
            <a:spLocks noGrp="1"/>
          </p:cNvSpPr>
          <p:nvPr>
            <p:ph type="sldNum" idx="12"/>
          </p:nvPr>
        </p:nvSpPr>
        <p:spPr>
          <a:xfrm>
            <a:off x="6996113" y="6356356"/>
            <a:ext cx="22288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-JP"/>
              <a:t>‹#›</a:t>
            </a:fld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120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タイトルとコンテンツ">
  <p:cSld name="1_タイトルとコンテンツ"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4"/>
          <p:cNvSpPr txBox="1"/>
          <p:nvPr/>
        </p:nvSpPr>
        <p:spPr>
          <a:xfrm>
            <a:off x="155575" y="10635"/>
            <a:ext cx="8924417" cy="3924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sz="195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おすすめICT活用事例のご紹介</a:t>
            </a:r>
            <a:endParaRPr/>
          </a:p>
        </p:txBody>
      </p:sp>
      <p:sp>
        <p:nvSpPr>
          <p:cNvPr id="86" name="Google Shape;86;p14"/>
          <p:cNvSpPr txBox="1"/>
          <p:nvPr/>
        </p:nvSpPr>
        <p:spPr>
          <a:xfrm>
            <a:off x="5635752" y="6550224"/>
            <a:ext cx="4270248" cy="2674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sz="1138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rPr>
              <a:t>Copyright © Benesse Corporation. All rights reserved</a:t>
            </a:r>
            <a:endParaRPr sz="1138">
              <a:solidFill>
                <a:srgbClr val="595959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pos="98">
          <p15:clr>
            <a:srgbClr val="FBAE40"/>
          </p15:clr>
        </p15:guide>
        <p15:guide id="2" pos="6136">
          <p15:clr>
            <a:srgbClr val="FBAE40"/>
          </p15:clr>
        </p15:guide>
        <p15:guide id="3" orient="horz" pos="4133">
          <p15:clr>
            <a:srgbClr val="FBAE40"/>
          </p15:clr>
        </p15:guide>
        <p15:guide id="4" orient="horz" pos="2160">
          <p15:clr>
            <a:srgbClr val="FBAE40"/>
          </p15:clr>
        </p15:guide>
        <p15:guide id="5" orient="horz" pos="187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タイトル スライド" type="title">
  <p:cSld name="TITLE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4"/>
          <p:cNvSpPr txBox="1"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75"/>
              <a:buFont typeface="Calibri"/>
              <a:buNone/>
              <a:defRPr sz="4875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" name="Google Shape;21;p4"/>
          <p:cNvSpPr txBox="1"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lnSpc>
                <a:spcPct val="90000"/>
              </a:lnSpc>
              <a:spcBef>
                <a:spcPts val="813"/>
              </a:spcBef>
              <a:spcAft>
                <a:spcPts val="0"/>
              </a:spcAft>
              <a:buClr>
                <a:schemeClr val="dk1"/>
              </a:buClr>
              <a:buSzPts val="1950"/>
              <a:buNone/>
              <a:defRPr sz="1950"/>
            </a:lvl1pPr>
            <a:lvl2pPr lvl="1" algn="ctr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625"/>
              <a:buNone/>
              <a:defRPr sz="1625"/>
            </a:lvl2pPr>
            <a:lvl3pPr lvl="2" algn="ctr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463"/>
              <a:buNone/>
              <a:defRPr sz="1463"/>
            </a:lvl3pPr>
            <a:lvl4pPr lvl="3" algn="ctr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300"/>
              <a:buNone/>
              <a:defRPr sz="1300"/>
            </a:lvl4pPr>
            <a:lvl5pPr lvl="4" algn="ctr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300"/>
              <a:buNone/>
              <a:defRPr sz="1300"/>
            </a:lvl5pPr>
            <a:lvl6pPr lvl="5" algn="ctr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300"/>
              <a:buNone/>
              <a:defRPr sz="1300"/>
            </a:lvl6pPr>
            <a:lvl7pPr lvl="6" algn="ctr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300"/>
              <a:buNone/>
              <a:defRPr sz="1300"/>
            </a:lvl7pPr>
            <a:lvl8pPr lvl="7" algn="ctr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300"/>
              <a:buNone/>
              <a:defRPr sz="1300"/>
            </a:lvl8pPr>
            <a:lvl9pPr lvl="8" algn="ctr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300"/>
              <a:buNone/>
              <a:defRPr sz="1300"/>
            </a:lvl9pPr>
          </a:lstStyle>
          <a:p>
            <a:endParaRPr/>
          </a:p>
        </p:txBody>
      </p:sp>
      <p:sp>
        <p:nvSpPr>
          <p:cNvPr id="22" name="Google Shape;22;p4"/>
          <p:cNvSpPr txBox="1">
            <a:spLocks noGrp="1"/>
          </p:cNvSpPr>
          <p:nvPr>
            <p:ph type="dt" idx="10"/>
          </p:nvPr>
        </p:nvSpPr>
        <p:spPr>
          <a:xfrm>
            <a:off x="681038" y="6356356"/>
            <a:ext cx="22288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" name="Google Shape;23;p4"/>
          <p:cNvSpPr txBox="1">
            <a:spLocks noGrp="1"/>
          </p:cNvSpPr>
          <p:nvPr>
            <p:ph type="ftr" idx="11"/>
          </p:nvPr>
        </p:nvSpPr>
        <p:spPr>
          <a:xfrm>
            <a:off x="3281363" y="6356356"/>
            <a:ext cx="334327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4" name="Google Shape;24;p4"/>
          <p:cNvSpPr txBox="1">
            <a:spLocks noGrp="1"/>
          </p:cNvSpPr>
          <p:nvPr>
            <p:ph type="sldNum" idx="12"/>
          </p:nvPr>
        </p:nvSpPr>
        <p:spPr>
          <a:xfrm>
            <a:off x="6996113" y="6356356"/>
            <a:ext cx="22288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-JP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タイトルとコンテンツ" type="obj">
  <p:cSld name="OBJECT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5"/>
          <p:cNvSpPr txBox="1">
            <a:spLocks noGrp="1"/>
          </p:cNvSpPr>
          <p:nvPr>
            <p:ph type="title"/>
          </p:nvPr>
        </p:nvSpPr>
        <p:spPr>
          <a:xfrm>
            <a:off x="681038" y="365129"/>
            <a:ext cx="8543925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5"/>
          <p:cNvSpPr txBox="1"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813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8" name="Google Shape;28;p5"/>
          <p:cNvSpPr txBox="1">
            <a:spLocks noGrp="1"/>
          </p:cNvSpPr>
          <p:nvPr>
            <p:ph type="dt" idx="10"/>
          </p:nvPr>
        </p:nvSpPr>
        <p:spPr>
          <a:xfrm>
            <a:off x="681038" y="6356356"/>
            <a:ext cx="22288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5"/>
          <p:cNvSpPr txBox="1">
            <a:spLocks noGrp="1"/>
          </p:cNvSpPr>
          <p:nvPr>
            <p:ph type="ftr" idx="11"/>
          </p:nvPr>
        </p:nvSpPr>
        <p:spPr>
          <a:xfrm>
            <a:off x="3281363" y="6356356"/>
            <a:ext cx="334327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0" name="Google Shape;30;p5"/>
          <p:cNvSpPr txBox="1">
            <a:spLocks noGrp="1"/>
          </p:cNvSpPr>
          <p:nvPr>
            <p:ph type="sldNum" idx="12"/>
          </p:nvPr>
        </p:nvSpPr>
        <p:spPr>
          <a:xfrm>
            <a:off x="6996113" y="6356356"/>
            <a:ext cx="22288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-JP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セクション見出し" type="secHead">
  <p:cSld name="SECTION_HEADER"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6"/>
          <p:cNvSpPr txBox="1">
            <a:spLocks noGrp="1"/>
          </p:cNvSpPr>
          <p:nvPr>
            <p:ph type="title"/>
          </p:nvPr>
        </p:nvSpPr>
        <p:spPr>
          <a:xfrm>
            <a:off x="675881" y="1709744"/>
            <a:ext cx="8543925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75"/>
              <a:buFont typeface="Calibri"/>
              <a:buNone/>
              <a:defRPr sz="4875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3" name="Google Shape;33;p6"/>
          <p:cNvSpPr txBox="1">
            <a:spLocks noGrp="1"/>
          </p:cNvSpPr>
          <p:nvPr>
            <p:ph type="body" idx="1"/>
          </p:nvPr>
        </p:nvSpPr>
        <p:spPr>
          <a:xfrm>
            <a:off x="675881" y="4589469"/>
            <a:ext cx="8543925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813"/>
              </a:spcBef>
              <a:spcAft>
                <a:spcPts val="0"/>
              </a:spcAft>
              <a:buClr>
                <a:schemeClr val="dk1"/>
              </a:buClr>
              <a:buSzPts val="1950"/>
              <a:buNone/>
              <a:defRPr sz="1950">
                <a:solidFill>
                  <a:schemeClr val="dk1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rgbClr val="888888"/>
              </a:buClr>
              <a:buSzPts val="1625"/>
              <a:buNone/>
              <a:defRPr sz="1625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rgbClr val="888888"/>
              </a:buClr>
              <a:buSzPts val="1463"/>
              <a:buNone/>
              <a:defRPr sz="1463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rgbClr val="888888"/>
              </a:buClr>
              <a:buSzPts val="1300"/>
              <a:buNone/>
              <a:defRPr sz="13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rgbClr val="888888"/>
              </a:buClr>
              <a:buSzPts val="1300"/>
              <a:buNone/>
              <a:defRPr sz="13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rgbClr val="888888"/>
              </a:buClr>
              <a:buSzPts val="1300"/>
              <a:buNone/>
              <a:defRPr sz="13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rgbClr val="888888"/>
              </a:buClr>
              <a:buSzPts val="1300"/>
              <a:buNone/>
              <a:defRPr sz="13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rgbClr val="888888"/>
              </a:buClr>
              <a:buSzPts val="1300"/>
              <a:buNone/>
              <a:defRPr sz="13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rgbClr val="888888"/>
              </a:buClr>
              <a:buSzPts val="1300"/>
              <a:buNone/>
              <a:defRPr sz="13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34" name="Google Shape;34;p6"/>
          <p:cNvSpPr txBox="1">
            <a:spLocks noGrp="1"/>
          </p:cNvSpPr>
          <p:nvPr>
            <p:ph type="dt" idx="10"/>
          </p:nvPr>
        </p:nvSpPr>
        <p:spPr>
          <a:xfrm>
            <a:off x="681038" y="6356356"/>
            <a:ext cx="22288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6"/>
          <p:cNvSpPr txBox="1">
            <a:spLocks noGrp="1"/>
          </p:cNvSpPr>
          <p:nvPr>
            <p:ph type="ftr" idx="11"/>
          </p:nvPr>
        </p:nvSpPr>
        <p:spPr>
          <a:xfrm>
            <a:off x="3281363" y="6356356"/>
            <a:ext cx="334327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6" name="Google Shape;36;p6"/>
          <p:cNvSpPr txBox="1">
            <a:spLocks noGrp="1"/>
          </p:cNvSpPr>
          <p:nvPr>
            <p:ph type="sldNum" idx="12"/>
          </p:nvPr>
        </p:nvSpPr>
        <p:spPr>
          <a:xfrm>
            <a:off x="6996113" y="6356356"/>
            <a:ext cx="22288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-JP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 つのコンテンツ" type="twoObj">
  <p:cSld name="TWO_OBJECTS"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7"/>
          <p:cNvSpPr txBox="1">
            <a:spLocks noGrp="1"/>
          </p:cNvSpPr>
          <p:nvPr>
            <p:ph type="title"/>
          </p:nvPr>
        </p:nvSpPr>
        <p:spPr>
          <a:xfrm>
            <a:off x="681038" y="365129"/>
            <a:ext cx="8543925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7"/>
          <p:cNvSpPr txBox="1">
            <a:spLocks noGrp="1"/>
          </p:cNvSpPr>
          <p:nvPr>
            <p:ph type="body" idx="1"/>
          </p:nvPr>
        </p:nvSpPr>
        <p:spPr>
          <a:xfrm>
            <a:off x="681038" y="1825625"/>
            <a:ext cx="421005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813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0" name="Google Shape;40;p7"/>
          <p:cNvSpPr txBox="1">
            <a:spLocks noGrp="1"/>
          </p:cNvSpPr>
          <p:nvPr>
            <p:ph type="body" idx="2"/>
          </p:nvPr>
        </p:nvSpPr>
        <p:spPr>
          <a:xfrm>
            <a:off x="5014913" y="1825625"/>
            <a:ext cx="421005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813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1" name="Google Shape;41;p7"/>
          <p:cNvSpPr txBox="1">
            <a:spLocks noGrp="1"/>
          </p:cNvSpPr>
          <p:nvPr>
            <p:ph type="dt" idx="10"/>
          </p:nvPr>
        </p:nvSpPr>
        <p:spPr>
          <a:xfrm>
            <a:off x="681038" y="6356356"/>
            <a:ext cx="22288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7"/>
          <p:cNvSpPr txBox="1">
            <a:spLocks noGrp="1"/>
          </p:cNvSpPr>
          <p:nvPr>
            <p:ph type="ftr" idx="11"/>
          </p:nvPr>
        </p:nvSpPr>
        <p:spPr>
          <a:xfrm>
            <a:off x="3281363" y="6356356"/>
            <a:ext cx="334327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3" name="Google Shape;43;p7"/>
          <p:cNvSpPr txBox="1">
            <a:spLocks noGrp="1"/>
          </p:cNvSpPr>
          <p:nvPr>
            <p:ph type="sldNum" idx="12"/>
          </p:nvPr>
        </p:nvSpPr>
        <p:spPr>
          <a:xfrm>
            <a:off x="6996113" y="6356356"/>
            <a:ext cx="22288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-JP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比較" type="twoTxTwoObj">
  <p:cSld name="TWO_OBJECTS_WITH_TEXT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8"/>
          <p:cNvSpPr txBox="1">
            <a:spLocks noGrp="1"/>
          </p:cNvSpPr>
          <p:nvPr>
            <p:ph type="title"/>
          </p:nvPr>
        </p:nvSpPr>
        <p:spPr>
          <a:xfrm>
            <a:off x="682329" y="365129"/>
            <a:ext cx="8543925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6" name="Google Shape;46;p8"/>
          <p:cNvSpPr txBox="1">
            <a:spLocks noGrp="1"/>
          </p:cNvSpPr>
          <p:nvPr>
            <p:ph type="body" idx="1"/>
          </p:nvPr>
        </p:nvSpPr>
        <p:spPr>
          <a:xfrm>
            <a:off x="682331" y="1681163"/>
            <a:ext cx="4190702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813"/>
              </a:spcBef>
              <a:spcAft>
                <a:spcPts val="0"/>
              </a:spcAft>
              <a:buClr>
                <a:schemeClr val="dk1"/>
              </a:buClr>
              <a:buSzPts val="1950"/>
              <a:buNone/>
              <a:defRPr sz="1950" b="1"/>
            </a:lvl1pPr>
            <a:lvl2pPr marL="914400" lvl="1" indent="-2286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625"/>
              <a:buNone/>
              <a:defRPr sz="1625" b="1"/>
            </a:lvl2pPr>
            <a:lvl3pPr marL="1371600" lvl="2" indent="-2286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463"/>
              <a:buNone/>
              <a:defRPr sz="1463" b="1"/>
            </a:lvl3pPr>
            <a:lvl4pPr marL="1828800" lvl="3" indent="-2286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300"/>
              <a:buNone/>
              <a:defRPr sz="1300" b="1"/>
            </a:lvl4pPr>
            <a:lvl5pPr marL="2286000" lvl="4" indent="-2286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300"/>
              <a:buNone/>
              <a:defRPr sz="1300" b="1"/>
            </a:lvl5pPr>
            <a:lvl6pPr marL="2743200" lvl="5" indent="-2286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300"/>
              <a:buNone/>
              <a:defRPr sz="1300" b="1"/>
            </a:lvl6pPr>
            <a:lvl7pPr marL="3200400" lvl="6" indent="-2286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300"/>
              <a:buNone/>
              <a:defRPr sz="1300" b="1"/>
            </a:lvl7pPr>
            <a:lvl8pPr marL="3657600" lvl="7" indent="-2286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300"/>
              <a:buNone/>
              <a:defRPr sz="1300" b="1"/>
            </a:lvl8pPr>
            <a:lvl9pPr marL="4114800" lvl="8" indent="-2286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300"/>
              <a:buNone/>
              <a:defRPr sz="1300" b="1"/>
            </a:lvl9pPr>
          </a:lstStyle>
          <a:p>
            <a:endParaRPr/>
          </a:p>
        </p:txBody>
      </p:sp>
      <p:sp>
        <p:nvSpPr>
          <p:cNvPr id="47" name="Google Shape;47;p8"/>
          <p:cNvSpPr txBox="1">
            <a:spLocks noGrp="1"/>
          </p:cNvSpPr>
          <p:nvPr>
            <p:ph type="body" idx="2"/>
          </p:nvPr>
        </p:nvSpPr>
        <p:spPr>
          <a:xfrm>
            <a:off x="682331" y="2505075"/>
            <a:ext cx="4190702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813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8" name="Google Shape;48;p8"/>
          <p:cNvSpPr txBox="1">
            <a:spLocks noGrp="1"/>
          </p:cNvSpPr>
          <p:nvPr>
            <p:ph type="body" idx="3"/>
          </p:nvPr>
        </p:nvSpPr>
        <p:spPr>
          <a:xfrm>
            <a:off x="5014913" y="1681163"/>
            <a:ext cx="4211340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813"/>
              </a:spcBef>
              <a:spcAft>
                <a:spcPts val="0"/>
              </a:spcAft>
              <a:buClr>
                <a:schemeClr val="dk1"/>
              </a:buClr>
              <a:buSzPts val="1950"/>
              <a:buNone/>
              <a:defRPr sz="1950" b="1"/>
            </a:lvl1pPr>
            <a:lvl2pPr marL="914400" lvl="1" indent="-2286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625"/>
              <a:buNone/>
              <a:defRPr sz="1625" b="1"/>
            </a:lvl2pPr>
            <a:lvl3pPr marL="1371600" lvl="2" indent="-2286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463"/>
              <a:buNone/>
              <a:defRPr sz="1463" b="1"/>
            </a:lvl3pPr>
            <a:lvl4pPr marL="1828800" lvl="3" indent="-2286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300"/>
              <a:buNone/>
              <a:defRPr sz="1300" b="1"/>
            </a:lvl4pPr>
            <a:lvl5pPr marL="2286000" lvl="4" indent="-2286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300"/>
              <a:buNone/>
              <a:defRPr sz="1300" b="1"/>
            </a:lvl5pPr>
            <a:lvl6pPr marL="2743200" lvl="5" indent="-2286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300"/>
              <a:buNone/>
              <a:defRPr sz="1300" b="1"/>
            </a:lvl6pPr>
            <a:lvl7pPr marL="3200400" lvl="6" indent="-2286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300"/>
              <a:buNone/>
              <a:defRPr sz="1300" b="1"/>
            </a:lvl7pPr>
            <a:lvl8pPr marL="3657600" lvl="7" indent="-2286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300"/>
              <a:buNone/>
              <a:defRPr sz="1300" b="1"/>
            </a:lvl8pPr>
            <a:lvl9pPr marL="4114800" lvl="8" indent="-2286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300"/>
              <a:buNone/>
              <a:defRPr sz="1300" b="1"/>
            </a:lvl9pPr>
          </a:lstStyle>
          <a:p>
            <a:endParaRPr/>
          </a:p>
        </p:txBody>
      </p:sp>
      <p:sp>
        <p:nvSpPr>
          <p:cNvPr id="49" name="Google Shape;49;p8"/>
          <p:cNvSpPr txBox="1">
            <a:spLocks noGrp="1"/>
          </p:cNvSpPr>
          <p:nvPr>
            <p:ph type="body" idx="4"/>
          </p:nvPr>
        </p:nvSpPr>
        <p:spPr>
          <a:xfrm>
            <a:off x="5014913" y="2505075"/>
            <a:ext cx="4211340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813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0" name="Google Shape;50;p8"/>
          <p:cNvSpPr txBox="1">
            <a:spLocks noGrp="1"/>
          </p:cNvSpPr>
          <p:nvPr>
            <p:ph type="dt" idx="10"/>
          </p:nvPr>
        </p:nvSpPr>
        <p:spPr>
          <a:xfrm>
            <a:off x="681038" y="6356356"/>
            <a:ext cx="22288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1" name="Google Shape;51;p8"/>
          <p:cNvSpPr txBox="1">
            <a:spLocks noGrp="1"/>
          </p:cNvSpPr>
          <p:nvPr>
            <p:ph type="ftr" idx="11"/>
          </p:nvPr>
        </p:nvSpPr>
        <p:spPr>
          <a:xfrm>
            <a:off x="3281363" y="6356356"/>
            <a:ext cx="334327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8"/>
          <p:cNvSpPr txBox="1">
            <a:spLocks noGrp="1"/>
          </p:cNvSpPr>
          <p:nvPr>
            <p:ph type="sldNum" idx="12"/>
          </p:nvPr>
        </p:nvSpPr>
        <p:spPr>
          <a:xfrm>
            <a:off x="6996113" y="6356356"/>
            <a:ext cx="22288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-JP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タイトルのみ" type="titleOnly">
  <p:cSld name="TITLE_ONLY"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9"/>
          <p:cNvSpPr txBox="1">
            <a:spLocks noGrp="1"/>
          </p:cNvSpPr>
          <p:nvPr>
            <p:ph type="title"/>
          </p:nvPr>
        </p:nvSpPr>
        <p:spPr>
          <a:xfrm>
            <a:off x="681038" y="365129"/>
            <a:ext cx="8543925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5" name="Google Shape;55;p9"/>
          <p:cNvSpPr txBox="1">
            <a:spLocks noGrp="1"/>
          </p:cNvSpPr>
          <p:nvPr>
            <p:ph type="dt" idx="10"/>
          </p:nvPr>
        </p:nvSpPr>
        <p:spPr>
          <a:xfrm>
            <a:off x="681038" y="6356356"/>
            <a:ext cx="22288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9"/>
          <p:cNvSpPr txBox="1">
            <a:spLocks noGrp="1"/>
          </p:cNvSpPr>
          <p:nvPr>
            <p:ph type="ftr" idx="11"/>
          </p:nvPr>
        </p:nvSpPr>
        <p:spPr>
          <a:xfrm>
            <a:off x="3281363" y="6356356"/>
            <a:ext cx="334327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7" name="Google Shape;57;p9"/>
          <p:cNvSpPr txBox="1">
            <a:spLocks noGrp="1"/>
          </p:cNvSpPr>
          <p:nvPr>
            <p:ph type="sldNum" idx="12"/>
          </p:nvPr>
        </p:nvSpPr>
        <p:spPr>
          <a:xfrm>
            <a:off x="6996113" y="6356356"/>
            <a:ext cx="22288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-JP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タイトル付きのコンテンツ" type="objTx">
  <p:cSld name="OBJECT_WITH_CAPTION_TEXT"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0"/>
          <p:cNvSpPr txBox="1">
            <a:spLocks noGrp="1"/>
          </p:cNvSpPr>
          <p:nvPr>
            <p:ph type="title"/>
          </p:nvPr>
        </p:nvSpPr>
        <p:spPr>
          <a:xfrm>
            <a:off x="682330" y="457200"/>
            <a:ext cx="3194943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Calibri"/>
              <a:buNone/>
              <a:defRPr sz="26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10"/>
          <p:cNvSpPr txBox="1">
            <a:spLocks noGrp="1"/>
          </p:cNvSpPr>
          <p:nvPr>
            <p:ph type="body" idx="1"/>
          </p:nvPr>
        </p:nvSpPr>
        <p:spPr>
          <a:xfrm>
            <a:off x="4211342" y="987431"/>
            <a:ext cx="5014913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93700" algn="l">
              <a:lnSpc>
                <a:spcPct val="90000"/>
              </a:lnSpc>
              <a:spcBef>
                <a:spcPts val="813"/>
              </a:spcBef>
              <a:spcAft>
                <a:spcPts val="0"/>
              </a:spcAft>
              <a:buClr>
                <a:schemeClr val="dk1"/>
              </a:buClr>
              <a:buSzPts val="2600"/>
              <a:buChar char="•"/>
              <a:defRPr sz="2600"/>
            </a:lvl1pPr>
            <a:lvl2pPr marL="914400" lvl="1" indent="-373062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2275"/>
              <a:buChar char="•"/>
              <a:defRPr sz="2275"/>
            </a:lvl2pPr>
            <a:lvl3pPr marL="1371600" lvl="2" indent="-352425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950"/>
              <a:buChar char="•"/>
              <a:defRPr sz="1950"/>
            </a:lvl3pPr>
            <a:lvl4pPr marL="1828800" lvl="3" indent="-331787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625"/>
              <a:buChar char="•"/>
              <a:defRPr sz="1625"/>
            </a:lvl4pPr>
            <a:lvl5pPr marL="2286000" lvl="4" indent="-331787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625"/>
              <a:buChar char="•"/>
              <a:defRPr sz="1625"/>
            </a:lvl5pPr>
            <a:lvl6pPr marL="2743200" lvl="5" indent="-331787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625"/>
              <a:buChar char="•"/>
              <a:defRPr sz="1625"/>
            </a:lvl6pPr>
            <a:lvl7pPr marL="3200400" lvl="6" indent="-331787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625"/>
              <a:buChar char="•"/>
              <a:defRPr sz="1625"/>
            </a:lvl7pPr>
            <a:lvl8pPr marL="3657600" lvl="7" indent="-331787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625"/>
              <a:buChar char="•"/>
              <a:defRPr sz="1625"/>
            </a:lvl8pPr>
            <a:lvl9pPr marL="4114800" lvl="8" indent="-331787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625"/>
              <a:buChar char="•"/>
              <a:defRPr sz="1625"/>
            </a:lvl9pPr>
          </a:lstStyle>
          <a:p>
            <a:endParaRPr/>
          </a:p>
        </p:txBody>
      </p:sp>
      <p:sp>
        <p:nvSpPr>
          <p:cNvPr id="61" name="Google Shape;61;p10"/>
          <p:cNvSpPr txBox="1">
            <a:spLocks noGrp="1"/>
          </p:cNvSpPr>
          <p:nvPr>
            <p:ph type="body" idx="2"/>
          </p:nvPr>
        </p:nvSpPr>
        <p:spPr>
          <a:xfrm>
            <a:off x="682330" y="2057400"/>
            <a:ext cx="3194943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813"/>
              </a:spcBef>
              <a:spcAft>
                <a:spcPts val="0"/>
              </a:spcAft>
              <a:buClr>
                <a:schemeClr val="dk1"/>
              </a:buClr>
              <a:buSzPts val="1300"/>
              <a:buNone/>
              <a:defRPr sz="1300"/>
            </a:lvl1pPr>
            <a:lvl2pPr marL="914400" lvl="1" indent="-2286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138"/>
              <a:buNone/>
              <a:defRPr sz="1138"/>
            </a:lvl2pPr>
            <a:lvl3pPr marL="1371600" lvl="2" indent="-2286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975"/>
              <a:buNone/>
              <a:defRPr sz="975"/>
            </a:lvl3pPr>
            <a:lvl4pPr marL="1828800" lvl="3" indent="-2286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813"/>
              <a:buNone/>
              <a:defRPr sz="813"/>
            </a:lvl4pPr>
            <a:lvl5pPr marL="2286000" lvl="4" indent="-2286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813"/>
              <a:buNone/>
              <a:defRPr sz="813"/>
            </a:lvl5pPr>
            <a:lvl6pPr marL="2743200" lvl="5" indent="-2286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813"/>
              <a:buNone/>
              <a:defRPr sz="813"/>
            </a:lvl6pPr>
            <a:lvl7pPr marL="3200400" lvl="6" indent="-2286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813"/>
              <a:buNone/>
              <a:defRPr sz="813"/>
            </a:lvl7pPr>
            <a:lvl8pPr marL="3657600" lvl="7" indent="-2286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813"/>
              <a:buNone/>
              <a:defRPr sz="813"/>
            </a:lvl8pPr>
            <a:lvl9pPr marL="4114800" lvl="8" indent="-2286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813"/>
              <a:buNone/>
              <a:defRPr sz="813"/>
            </a:lvl9pPr>
          </a:lstStyle>
          <a:p>
            <a:endParaRPr/>
          </a:p>
        </p:txBody>
      </p:sp>
      <p:sp>
        <p:nvSpPr>
          <p:cNvPr id="62" name="Google Shape;62;p10"/>
          <p:cNvSpPr txBox="1">
            <a:spLocks noGrp="1"/>
          </p:cNvSpPr>
          <p:nvPr>
            <p:ph type="dt" idx="10"/>
          </p:nvPr>
        </p:nvSpPr>
        <p:spPr>
          <a:xfrm>
            <a:off x="681038" y="6356356"/>
            <a:ext cx="22288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10"/>
          <p:cNvSpPr txBox="1">
            <a:spLocks noGrp="1"/>
          </p:cNvSpPr>
          <p:nvPr>
            <p:ph type="ftr" idx="11"/>
          </p:nvPr>
        </p:nvSpPr>
        <p:spPr>
          <a:xfrm>
            <a:off x="3281363" y="6356356"/>
            <a:ext cx="334327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4" name="Google Shape;64;p10"/>
          <p:cNvSpPr txBox="1">
            <a:spLocks noGrp="1"/>
          </p:cNvSpPr>
          <p:nvPr>
            <p:ph type="sldNum" idx="12"/>
          </p:nvPr>
        </p:nvSpPr>
        <p:spPr>
          <a:xfrm>
            <a:off x="6996113" y="6356356"/>
            <a:ext cx="22288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-JP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タイトル付きの図" type="picTx">
  <p:cSld name="PICTURE_WITH_CAPTION_TEXT"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1"/>
          <p:cNvSpPr txBox="1">
            <a:spLocks noGrp="1"/>
          </p:cNvSpPr>
          <p:nvPr>
            <p:ph type="title"/>
          </p:nvPr>
        </p:nvSpPr>
        <p:spPr>
          <a:xfrm>
            <a:off x="682330" y="457200"/>
            <a:ext cx="3194943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Calibri"/>
              <a:buNone/>
              <a:defRPr sz="26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11"/>
          <p:cNvSpPr>
            <a:spLocks noGrp="1"/>
          </p:cNvSpPr>
          <p:nvPr>
            <p:ph type="pic" idx="2"/>
          </p:nvPr>
        </p:nvSpPr>
        <p:spPr>
          <a:xfrm>
            <a:off x="4211342" y="987431"/>
            <a:ext cx="5014913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68" name="Google Shape;68;p11"/>
          <p:cNvSpPr txBox="1">
            <a:spLocks noGrp="1"/>
          </p:cNvSpPr>
          <p:nvPr>
            <p:ph type="body" idx="1"/>
          </p:nvPr>
        </p:nvSpPr>
        <p:spPr>
          <a:xfrm>
            <a:off x="682330" y="2057400"/>
            <a:ext cx="3194943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813"/>
              </a:spcBef>
              <a:spcAft>
                <a:spcPts val="0"/>
              </a:spcAft>
              <a:buClr>
                <a:schemeClr val="dk1"/>
              </a:buClr>
              <a:buSzPts val="1300"/>
              <a:buNone/>
              <a:defRPr sz="1300"/>
            </a:lvl1pPr>
            <a:lvl2pPr marL="914400" lvl="1" indent="-2286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138"/>
              <a:buNone/>
              <a:defRPr sz="1138"/>
            </a:lvl2pPr>
            <a:lvl3pPr marL="1371600" lvl="2" indent="-2286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975"/>
              <a:buNone/>
              <a:defRPr sz="975"/>
            </a:lvl3pPr>
            <a:lvl4pPr marL="1828800" lvl="3" indent="-2286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813"/>
              <a:buNone/>
              <a:defRPr sz="813"/>
            </a:lvl4pPr>
            <a:lvl5pPr marL="2286000" lvl="4" indent="-2286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813"/>
              <a:buNone/>
              <a:defRPr sz="813"/>
            </a:lvl5pPr>
            <a:lvl6pPr marL="2743200" lvl="5" indent="-2286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813"/>
              <a:buNone/>
              <a:defRPr sz="813"/>
            </a:lvl6pPr>
            <a:lvl7pPr marL="3200400" lvl="6" indent="-2286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813"/>
              <a:buNone/>
              <a:defRPr sz="813"/>
            </a:lvl7pPr>
            <a:lvl8pPr marL="3657600" lvl="7" indent="-2286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813"/>
              <a:buNone/>
              <a:defRPr sz="813"/>
            </a:lvl8pPr>
            <a:lvl9pPr marL="4114800" lvl="8" indent="-2286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813"/>
              <a:buNone/>
              <a:defRPr sz="813"/>
            </a:lvl9pPr>
          </a:lstStyle>
          <a:p>
            <a:endParaRPr/>
          </a:p>
        </p:txBody>
      </p:sp>
      <p:sp>
        <p:nvSpPr>
          <p:cNvPr id="69" name="Google Shape;69;p11"/>
          <p:cNvSpPr txBox="1">
            <a:spLocks noGrp="1"/>
          </p:cNvSpPr>
          <p:nvPr>
            <p:ph type="dt" idx="10"/>
          </p:nvPr>
        </p:nvSpPr>
        <p:spPr>
          <a:xfrm>
            <a:off x="681038" y="6356356"/>
            <a:ext cx="22288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11"/>
          <p:cNvSpPr txBox="1">
            <a:spLocks noGrp="1"/>
          </p:cNvSpPr>
          <p:nvPr>
            <p:ph type="ftr" idx="11"/>
          </p:nvPr>
        </p:nvSpPr>
        <p:spPr>
          <a:xfrm>
            <a:off x="3281363" y="6356356"/>
            <a:ext cx="334327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1" name="Google Shape;71;p11"/>
          <p:cNvSpPr txBox="1">
            <a:spLocks noGrp="1"/>
          </p:cNvSpPr>
          <p:nvPr>
            <p:ph type="sldNum" idx="12"/>
          </p:nvPr>
        </p:nvSpPr>
        <p:spPr>
          <a:xfrm>
            <a:off x="6996113" y="6356356"/>
            <a:ext cx="22288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-JP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title"/>
          </p:nvPr>
        </p:nvSpPr>
        <p:spPr>
          <a:xfrm>
            <a:off x="681038" y="365129"/>
            <a:ext cx="8543925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75"/>
              <a:buFont typeface="Calibri"/>
              <a:buNone/>
              <a:defRPr sz="3575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373062" algn="l" rtl="0">
              <a:lnSpc>
                <a:spcPct val="90000"/>
              </a:lnSpc>
              <a:spcBef>
                <a:spcPts val="813"/>
              </a:spcBef>
              <a:spcAft>
                <a:spcPts val="0"/>
              </a:spcAft>
              <a:buClr>
                <a:schemeClr val="dk1"/>
              </a:buClr>
              <a:buSzPts val="2275"/>
              <a:buFont typeface="Arial"/>
              <a:buChar char="•"/>
              <a:defRPr sz="2275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52425" algn="l" rtl="0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950"/>
              <a:buFont typeface="Arial"/>
              <a:buChar char="•"/>
              <a:defRPr sz="19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31787" algn="l" rtl="0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625"/>
              <a:buFont typeface="Arial"/>
              <a:buChar char="•"/>
              <a:defRPr sz="1625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21500" algn="l" rtl="0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463"/>
              <a:buFont typeface="Arial"/>
              <a:buChar char="•"/>
              <a:defRPr sz="1463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21500" algn="l" rtl="0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463"/>
              <a:buFont typeface="Arial"/>
              <a:buChar char="•"/>
              <a:defRPr sz="1463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21500" algn="l" rtl="0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463"/>
              <a:buFont typeface="Arial"/>
              <a:buChar char="•"/>
              <a:defRPr sz="1463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21500" algn="l" rtl="0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463"/>
              <a:buFont typeface="Arial"/>
              <a:buChar char="•"/>
              <a:defRPr sz="1463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21500" algn="l" rtl="0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463"/>
              <a:buFont typeface="Arial"/>
              <a:buChar char="•"/>
              <a:defRPr sz="1463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21500" algn="l" rtl="0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463"/>
              <a:buFont typeface="Arial"/>
              <a:buChar char="•"/>
              <a:defRPr sz="1463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dt" idx="10"/>
          </p:nvPr>
        </p:nvSpPr>
        <p:spPr>
          <a:xfrm>
            <a:off x="681038" y="6356356"/>
            <a:ext cx="22288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975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" name="Google Shape;13;p2"/>
          <p:cNvSpPr txBox="1">
            <a:spLocks noGrp="1"/>
          </p:cNvSpPr>
          <p:nvPr>
            <p:ph type="ftr" idx="11"/>
          </p:nvPr>
        </p:nvSpPr>
        <p:spPr>
          <a:xfrm>
            <a:off x="3281363" y="6356356"/>
            <a:ext cx="334327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975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" name="Google Shape;14;p2"/>
          <p:cNvSpPr txBox="1">
            <a:spLocks noGrp="1"/>
          </p:cNvSpPr>
          <p:nvPr>
            <p:ph type="sldNum" idx="12"/>
          </p:nvPr>
        </p:nvSpPr>
        <p:spPr>
          <a:xfrm>
            <a:off x="6996113" y="6356356"/>
            <a:ext cx="22288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975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975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975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975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975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975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975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975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975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-JP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1"/>
          <p:cNvSpPr/>
          <p:nvPr/>
        </p:nvSpPr>
        <p:spPr>
          <a:xfrm>
            <a:off x="7868879" y="1937109"/>
            <a:ext cx="1708468" cy="3898490"/>
          </a:xfrm>
          <a:prstGeom prst="rect">
            <a:avLst/>
          </a:prstGeom>
          <a:solidFill>
            <a:srgbClr val="F2F2F2"/>
          </a:solidFill>
          <a:ln w="12700" cap="flat" cmpd="sng">
            <a:solidFill>
              <a:srgbClr val="D8D8D8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63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2" name="Google Shape;92;p1"/>
          <p:cNvSpPr txBox="1"/>
          <p:nvPr/>
        </p:nvSpPr>
        <p:spPr>
          <a:xfrm>
            <a:off x="328652" y="564720"/>
            <a:ext cx="9248695" cy="12926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sz="19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あなたの住む地域で選挙があります。</a:t>
            </a:r>
            <a:endParaRPr sz="195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sz="19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選挙ポスターを見たとき、あなたならどの候補者を選びますか。</a:t>
            </a:r>
            <a:endParaRPr sz="195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sz="19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投票用紙に候補者の名前、イラストのどの部分で決めたのかをペンで記入しましょう。</a:t>
            </a:r>
            <a:endParaRPr sz="195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sz="19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例）名前で決めた場合は名前を〇で囲む</a:t>
            </a:r>
            <a:endParaRPr/>
          </a:p>
        </p:txBody>
      </p:sp>
      <p:pic>
        <p:nvPicPr>
          <p:cNvPr id="93" name="Google Shape;93;p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83367" y="2218710"/>
            <a:ext cx="1937895" cy="2787250"/>
          </a:xfrm>
          <a:prstGeom prst="rect">
            <a:avLst/>
          </a:prstGeom>
          <a:noFill/>
          <a:ln w="9525" cap="flat" cmpd="sng">
            <a:solidFill>
              <a:srgbClr val="BFBFBF"/>
            </a:solidFill>
            <a:prstDash val="solid"/>
            <a:round/>
            <a:headEnd type="none" w="sm" len="sm"/>
            <a:tailEnd type="none" w="sm" len="sm"/>
          </a:ln>
        </p:spPr>
      </p:pic>
      <p:pic>
        <p:nvPicPr>
          <p:cNvPr id="94" name="Google Shape;94;p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030989" y="2213820"/>
            <a:ext cx="1929262" cy="2787250"/>
          </a:xfrm>
          <a:prstGeom prst="rect">
            <a:avLst/>
          </a:prstGeom>
          <a:noFill/>
          <a:ln>
            <a:noFill/>
          </a:ln>
        </p:spPr>
      </p:pic>
      <p:pic>
        <p:nvPicPr>
          <p:cNvPr id="95" name="Google Shape;95;p1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5579419" y="2213819"/>
            <a:ext cx="1913489" cy="2787250"/>
          </a:xfrm>
          <a:prstGeom prst="rect">
            <a:avLst/>
          </a:prstGeom>
          <a:noFill/>
          <a:ln w="12700" cap="flat" cmpd="sng">
            <a:solidFill>
              <a:srgbClr val="7F7F7F"/>
            </a:solidFill>
            <a:prstDash val="solid"/>
            <a:round/>
            <a:headEnd type="none" w="sm" len="sm"/>
            <a:tailEnd type="none" w="sm" len="sm"/>
          </a:ln>
        </p:spPr>
      </p:pic>
      <p:graphicFrame>
        <p:nvGraphicFramePr>
          <p:cNvPr id="96" name="Google Shape;96;p1"/>
          <p:cNvGraphicFramePr/>
          <p:nvPr/>
        </p:nvGraphicFramePr>
        <p:xfrm>
          <a:off x="7995740" y="2218707"/>
          <a:ext cx="1158775" cy="3537150"/>
        </p:xfrm>
        <a:graphic>
          <a:graphicData uri="http://schemas.openxmlformats.org/drawingml/2006/table">
            <a:tbl>
              <a:tblPr firstRow="1" bandRow="1">
                <a:noFill/>
                <a:tableStyleId>{7374BE5B-9AEB-4BB0-90E0-EFEE74C4CB68}</a:tableStyleId>
              </a:tblPr>
              <a:tblGrid>
                <a:gridCol w="11587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570925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Calibri"/>
                        <a:buNone/>
                      </a:pPr>
                      <a:r>
                        <a:rPr lang="ja-JP" sz="800" u="none" strike="noStrike" cap="none"/>
                        <a:t>こうほしゃしめい</a:t>
                      </a:r>
                      <a:endParaRPr sz="800" u="none" strike="noStrike" cap="none"/>
                    </a:p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400"/>
                        <a:buFont typeface="Calibri"/>
                        <a:buNone/>
                      </a:pPr>
                      <a:r>
                        <a:rPr lang="ja-JP" sz="1400" u="none" strike="noStrike" cap="none"/>
                        <a:t>候補者氏名</a:t>
                      </a:r>
                      <a:endParaRPr sz="1400" u="none" strike="noStrike" cap="none"/>
                    </a:p>
                  </a:txBody>
                  <a:tcPr marL="62300" marR="62300" marT="31150" marB="3115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966225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 dirty="0"/>
                    </a:p>
                  </a:txBody>
                  <a:tcPr marL="62300" marR="62300" marT="31150" marB="31150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97" name="Google Shape;97;p1"/>
          <p:cNvSpPr txBox="1"/>
          <p:nvPr/>
        </p:nvSpPr>
        <p:spPr>
          <a:xfrm>
            <a:off x="484562" y="5143683"/>
            <a:ext cx="1872600" cy="346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sz="16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A党　川原ひろと</a:t>
            </a:r>
            <a:endParaRPr sz="1450"/>
          </a:p>
        </p:txBody>
      </p:sp>
      <p:sp>
        <p:nvSpPr>
          <p:cNvPr id="98" name="Google Shape;98;p1"/>
          <p:cNvSpPr txBox="1"/>
          <p:nvPr/>
        </p:nvSpPr>
        <p:spPr>
          <a:xfrm>
            <a:off x="3030989" y="5138794"/>
            <a:ext cx="2057100" cy="346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sz="16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B党　田中じゅんこ</a:t>
            </a:r>
            <a:endParaRPr sz="1100"/>
          </a:p>
        </p:txBody>
      </p:sp>
      <p:sp>
        <p:nvSpPr>
          <p:cNvPr id="99" name="Google Shape;99;p1"/>
          <p:cNvSpPr txBox="1"/>
          <p:nvPr/>
        </p:nvSpPr>
        <p:spPr>
          <a:xfrm>
            <a:off x="5626279" y="5138794"/>
            <a:ext cx="1853400" cy="346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sz="16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C党　山田こうた</a:t>
            </a:r>
            <a:endParaRPr sz="1100"/>
          </a:p>
        </p:txBody>
      </p:sp>
      <p:sp>
        <p:nvSpPr>
          <p:cNvPr id="100" name="Google Shape;100;p1"/>
          <p:cNvSpPr txBox="1"/>
          <p:nvPr/>
        </p:nvSpPr>
        <p:spPr>
          <a:xfrm>
            <a:off x="6115877" y="6586330"/>
            <a:ext cx="3743739" cy="2616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sz="1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イラスト出典：いらすとや　https://www.irasutoya.com/</a:t>
            </a:r>
            <a:endParaRPr sz="11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1" name="Google Shape;101;p1"/>
          <p:cNvSpPr txBox="1"/>
          <p:nvPr/>
        </p:nvSpPr>
        <p:spPr>
          <a:xfrm>
            <a:off x="9154528" y="2213825"/>
            <a:ext cx="342300" cy="1108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sz="1650"/>
              <a:t>投</a:t>
            </a:r>
            <a:endParaRPr sz="1650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sz="1650"/>
              <a:t>票</a:t>
            </a:r>
            <a:endParaRPr sz="1650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sz="1650"/>
              <a:t>用</a:t>
            </a:r>
            <a:endParaRPr sz="1650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sz="1650"/>
              <a:t>紙</a:t>
            </a:r>
            <a:endParaRPr sz="110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1_Office テーマ">
  <a:themeElements>
    <a:clrScheme name="Office テーマ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DAC8B651FE8FAB4980A0CD832FD20183" ma:contentTypeVersion="14" ma:contentTypeDescription="新しいドキュメントを作成します。" ma:contentTypeScope="" ma:versionID="f55c6d87594eb038529a4d193d472864">
  <xsd:schema xmlns:xsd="http://www.w3.org/2001/XMLSchema" xmlns:xs="http://www.w3.org/2001/XMLSchema" xmlns:p="http://schemas.microsoft.com/office/2006/metadata/properties" xmlns:ns2="ceeaadb8-670c-4bbc-bf54-732c07c9b9a6" xmlns:ns3="9240f669-f077-4ccc-9b51-f4d7bb1f72fc" targetNamespace="http://schemas.microsoft.com/office/2006/metadata/properties" ma:root="true" ma:fieldsID="aef3970dc47d36abe38cc0442fbcdf65" ns2:_="" ns3:_="">
    <xsd:import namespace="ceeaadb8-670c-4bbc-bf54-732c07c9b9a6"/>
    <xsd:import namespace="9240f669-f077-4ccc-9b51-f4d7bb1f72f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eeaadb8-670c-4bbc-bf54-732c07c9b9a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6636be5e-3ab2-4972-9ba5-a3fa17e616c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240f669-f077-4ccc-9b51-f4d7bb1f72f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ebfa36a7-b595-4603-9458-511d54251f81}" ma:internalName="TaxCatchAll" ma:showField="CatchAllData" ma:web="9240f669-f077-4ccc-9b51-f4d7bb1f72f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共有相手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共有相手の詳細情報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ceeaadb8-670c-4bbc-bf54-732c07c9b9a6">
      <Terms xmlns="http://schemas.microsoft.com/office/infopath/2007/PartnerControls"/>
    </lcf76f155ced4ddcb4097134ff3c332f>
    <TaxCatchAll xmlns="9240f669-f077-4ccc-9b51-f4d7bb1f72fc" xsi:nil="true"/>
  </documentManagement>
</p:properties>
</file>

<file path=customXml/itemProps1.xml><?xml version="1.0" encoding="utf-8"?>
<ds:datastoreItem xmlns:ds="http://schemas.openxmlformats.org/officeDocument/2006/customXml" ds:itemID="{1553C7C9-A44A-4579-9481-6D886A7E9E37}"/>
</file>

<file path=customXml/itemProps2.xml><?xml version="1.0" encoding="utf-8"?>
<ds:datastoreItem xmlns:ds="http://schemas.openxmlformats.org/officeDocument/2006/customXml" ds:itemID="{CAE52BAA-37F5-4FBE-A415-D9B0BA1E9E43}"/>
</file>

<file path=customXml/itemProps3.xml><?xml version="1.0" encoding="utf-8"?>
<ds:datastoreItem xmlns:ds="http://schemas.openxmlformats.org/officeDocument/2006/customXml" ds:itemID="{8A72871C-ADDF-49FD-8ABD-B991EA22F0D1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90</Words>
  <Application>Microsoft Office PowerPoint</Application>
  <PresentationFormat>A4 210 x 297 mm</PresentationFormat>
  <Paragraphs>14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4" baseType="lpstr">
      <vt:lpstr>Arial</vt:lpstr>
      <vt:lpstr>Calibri</vt:lpstr>
      <vt:lpstr>1_Office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revision>1</cp:revision>
  <dcterms:created xsi:type="dcterms:W3CDTF">2025-02-06T01:30:57Z</dcterms:created>
  <dcterms:modified xsi:type="dcterms:W3CDTF">2025-02-06T01:31:03Z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ediaServiceImageTags">
    <vt:lpwstr/>
  </property>
  <property fmtid="{D5CDD505-2E9C-101B-9397-08002B2CF9AE}" pid="3" name="ContentTypeId">
    <vt:lpwstr>0x010100DAC8B651FE8FAB4980A0CD832FD20183</vt:lpwstr>
  </property>
</Properties>
</file>