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9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48" r:id="rId2"/>
  </p:sldMasterIdLst>
  <p:notesMasterIdLst>
    <p:notesMasterId r:id="rId12"/>
  </p:notesMasterIdLst>
  <p:sldIdLst>
    <p:sldId id="284" r:id="rId3"/>
    <p:sldId id="285" r:id="rId4"/>
    <p:sldId id="304" r:id="rId5"/>
    <p:sldId id="313" r:id="rId6"/>
    <p:sldId id="308" r:id="rId7"/>
    <p:sldId id="314" r:id="rId8"/>
    <p:sldId id="309" r:id="rId9"/>
    <p:sldId id="315" r:id="rId10"/>
    <p:sldId id="316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E27B57-79B5-4F76-893F-C66C2830BEE0}" v="5" dt="2025-02-06T00:48:3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7F80-202E-43D1-A282-6176EBAFCADF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A6268-0F67-44C3-AEB3-E43E34E94F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26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グラフ用のオブジェクトは</a:t>
            </a:r>
            <a:r>
              <a:rPr kumimoji="1" lang="en-US" altLang="ja-JP"/>
              <a:t>6</a:t>
            </a:r>
            <a:r>
              <a:rPr kumimoji="1" lang="ja-JP" altLang="en-US"/>
              <a:t>つ重ねてあります。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DA6268-0F67-44C3-AEB3-E43E34E94F9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08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グラフ用のオブジェクトは</a:t>
            </a:r>
            <a:r>
              <a:rPr lang="en-US"/>
              <a:t>6</a:t>
            </a:r>
            <a:r>
              <a:rPr lang="ja-JP"/>
              <a:t>つ重ねてあります。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DA6268-0F67-44C3-AEB3-E43E34E94F9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696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/>
              <a:t>グラフ用のオブジェクトは</a:t>
            </a:r>
            <a:r>
              <a:rPr lang="en-US" altLang="ja-JP"/>
              <a:t>6</a:t>
            </a:r>
            <a:r>
              <a:rPr lang="ja-JP"/>
              <a:t>つ重ねてあります。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DA6268-0F67-44C3-AEB3-E43E34E94F9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2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1827A-A772-4C90-8B7E-21E314961157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8A067-E67B-4F95-865F-F47257BD0F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6490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1827A-A772-4C90-8B7E-21E314961157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8A067-E67B-4F95-865F-F47257BD0F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01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1827A-A772-4C90-8B7E-21E314961157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8A067-E67B-4F95-865F-F47257BD0F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126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91238" y="973760"/>
            <a:ext cx="9255812" cy="3503482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毎日からあげが出てくる「不思議箱」</a:t>
            </a:r>
            <a:br>
              <a:rPr kumimoji="1" lang="en-US" altLang="ja-JP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３つのうち、どれか一つを１日だけ借りるとしたら、</a:t>
            </a:r>
            <a:br>
              <a:rPr kumimoji="1" lang="en-US" altLang="ja-JP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あなたはどの箱にしますか？</a:t>
            </a:r>
            <a:br>
              <a:rPr kumimoji="1" lang="en-US" altLang="ja-JP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endParaRPr kumimoji="1" lang="ja-JP" altLang="en-US" sz="325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951" y="4120806"/>
            <a:ext cx="2219137" cy="17931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542" y="3818646"/>
            <a:ext cx="1634631" cy="209530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533" y="3931511"/>
            <a:ext cx="2085810" cy="186957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2749" y="3430943"/>
            <a:ext cx="524405" cy="50056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0146" y="860277"/>
            <a:ext cx="524405" cy="50056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151" y="1110561"/>
            <a:ext cx="524405" cy="50056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612" y="4945311"/>
            <a:ext cx="524405" cy="50056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1649" y="1201551"/>
            <a:ext cx="524405" cy="50056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515" y="3870521"/>
            <a:ext cx="524405" cy="50056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6745" y="3318077"/>
            <a:ext cx="524405" cy="50056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7220" y="3369952"/>
            <a:ext cx="524405" cy="50056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0173" y="723476"/>
            <a:ext cx="524405" cy="50056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5033" y="3681227"/>
            <a:ext cx="524405" cy="50056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6358" y="2834385"/>
            <a:ext cx="524405" cy="50056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1661" y="1455506"/>
            <a:ext cx="524405" cy="50056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6110" y="772786"/>
            <a:ext cx="524405" cy="50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2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830610"/>
              </p:ext>
            </p:extLst>
          </p:nvPr>
        </p:nvGraphicFramePr>
        <p:xfrm>
          <a:off x="469726" y="375780"/>
          <a:ext cx="5502489" cy="58789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643">
                  <a:extLst>
                    <a:ext uri="{9D8B030D-6E8A-4147-A177-3AD203B41FA5}">
                      <a16:colId xmlns:a16="http://schemas.microsoft.com/office/drawing/2014/main" val="2809163471"/>
                    </a:ext>
                  </a:extLst>
                </a:gridCol>
                <a:gridCol w="1608407">
                  <a:extLst>
                    <a:ext uri="{9D8B030D-6E8A-4147-A177-3AD203B41FA5}">
                      <a16:colId xmlns:a16="http://schemas.microsoft.com/office/drawing/2014/main" val="3301098028"/>
                    </a:ext>
                  </a:extLst>
                </a:gridCol>
                <a:gridCol w="1644911">
                  <a:extLst>
                    <a:ext uri="{9D8B030D-6E8A-4147-A177-3AD203B41FA5}">
                      <a16:colId xmlns:a16="http://schemas.microsoft.com/office/drawing/2014/main" val="1658663776"/>
                    </a:ext>
                  </a:extLst>
                </a:gridCol>
                <a:gridCol w="1632528">
                  <a:extLst>
                    <a:ext uri="{9D8B030D-6E8A-4147-A177-3AD203B41FA5}">
                      <a16:colId xmlns:a16="http://schemas.microsoft.com/office/drawing/2014/main" val="3658776311"/>
                    </a:ext>
                  </a:extLst>
                </a:gridCol>
              </a:tblGrid>
              <a:tr h="10101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日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A</a:t>
                      </a:r>
                      <a:r>
                        <a:rPr lang="ja-JP" alt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から出た</a:t>
                      </a:r>
                      <a:endParaRPr lang="en-US" altLang="ja-JP" sz="2000" u="none" strike="noStrike"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からあげ</a:t>
                      </a: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(g)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B</a:t>
                      </a:r>
                      <a:r>
                        <a:rPr lang="ja-JP" alt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から出た</a:t>
                      </a:r>
                      <a:endParaRPr lang="en-US" altLang="ja-JP" sz="2000" u="none" strike="noStrike">
                        <a:effectLst/>
                        <a:latin typeface="UD デジタル 教科書体 NK-B"/>
                        <a:ea typeface="UD デジタル 教科書体 NK-B"/>
                      </a:endParaRPr>
                    </a:p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からあげ</a:t>
                      </a: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(g)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C</a:t>
                      </a:r>
                      <a:r>
                        <a:rPr lang="ja-JP" altLang="en-US" sz="2000" u="none" strike="noStrike">
                          <a:effectLst/>
                          <a:latin typeface="UD デジタル 教科書体 NK-B"/>
                          <a:ea typeface="UD デジタル 教科書体 NK-B"/>
                        </a:rPr>
                        <a:t>から出た</a:t>
                      </a:r>
                      <a:endParaRPr lang="en-US" altLang="ja-JP" sz="2000" u="none" strike="noStrike">
                        <a:effectLst/>
                        <a:latin typeface="UD デジタル 教科書体 NK-B"/>
                        <a:ea typeface="UD デジタル 教科書体 NK-B"/>
                      </a:endParaRPr>
                    </a:p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からあげ</a:t>
                      </a:r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(g)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527342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①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80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299941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②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180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772502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③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120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80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612544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④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110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185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031719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⑤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115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185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135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897410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⑥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145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185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140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129060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⑦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80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720806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⑧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150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90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130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6608486"/>
                  </a:ext>
                </a:extLst>
              </a:tr>
              <a:tr h="5464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⑨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160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80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140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09763"/>
                  </a:ext>
                </a:extLst>
              </a:tr>
              <a:tr h="48024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⑩</a:t>
                      </a:r>
                      <a:endParaRPr lang="en-US" altLang="ja-JP" sz="20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B" panose="02020700000000000000" pitchFamily="18" charset="-128"/>
                        <a:ea typeface="UD デジタル 教科書体 NK-B" panose="02020700000000000000" pitchFamily="18" charset="-128"/>
                      </a:endParaRP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125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/>
                          <a:ea typeface="UD デジタル 教科書体 NK-B"/>
                        </a:rPr>
                        <a:t>190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B" panose="02020700000000000000" pitchFamily="18" charset="-128"/>
                          <a:ea typeface="UD デジタル 教科書体 NK-B" panose="02020700000000000000" pitchFamily="18" charset="-128"/>
                        </a:rPr>
                        <a:t>125</a:t>
                      </a:r>
                    </a:p>
                  </a:txBody>
                  <a:tcPr marL="7739" marR="7739" marT="77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303553"/>
                  </a:ext>
                </a:extLst>
              </a:tr>
            </a:tbl>
          </a:graphicData>
        </a:graphic>
      </p:graphicFrame>
      <p:pic>
        <p:nvPicPr>
          <p:cNvPr id="2" name="図 1">
            <a:extLst>
              <a:ext uri="{FF2B5EF4-FFF2-40B4-BE49-F238E27FC236}">
                <a16:creationId xmlns:a16="http://schemas.microsoft.com/office/drawing/2014/main" id="{A33C1FB9-12BE-AA0B-1E80-21D711C73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3793" y="1259704"/>
            <a:ext cx="2219137" cy="179314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E0E31E3-12FB-BC3A-3E4E-A5C92E0E7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0455" y="3967087"/>
            <a:ext cx="2085810" cy="18695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59928BE-B3EC-B203-FE81-11F11CF74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2775" y="2359335"/>
            <a:ext cx="1634631" cy="209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4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A36B28C0-E2AD-4355-60CE-E9551040FD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4386640"/>
            <a:ext cx="539287" cy="514875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A1BA55F8-8C01-CA8C-508C-73AF2366D4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908943"/>
            <a:ext cx="539287" cy="514875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C9F5B3E4-68E7-7CDB-7CCC-324B108461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431248"/>
            <a:ext cx="539287" cy="514875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5CB8705A-8E83-2621-5CD6-0F88F6F426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953553"/>
            <a:ext cx="539287" cy="514875"/>
          </a:xfrm>
          <a:prstGeom prst="rect">
            <a:avLst/>
          </a:prstGeom>
        </p:spPr>
      </p:pic>
      <p:pic>
        <p:nvPicPr>
          <p:cNvPr id="8" name="図 7" descr="図形&#10;&#10;中程度の精度で自動的に生成された説明">
            <a:extLst>
              <a:ext uri="{FF2B5EF4-FFF2-40B4-BE49-F238E27FC236}">
                <a16:creationId xmlns:a16="http://schemas.microsoft.com/office/drawing/2014/main" id="{BCD21AC5-E724-98AC-5183-707A753789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475858"/>
            <a:ext cx="539287" cy="514875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A22B2568-E658-09A6-5343-BE1469F45F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998163"/>
            <a:ext cx="539287" cy="514875"/>
          </a:xfrm>
          <a:prstGeom prst="rect">
            <a:avLst/>
          </a:prstGeom>
        </p:spPr>
      </p:pic>
      <p:pic>
        <p:nvPicPr>
          <p:cNvPr id="10" name="図 9" descr="図形&#10;&#10;中程度の精度で自動的に生成された説明">
            <a:extLst>
              <a:ext uri="{FF2B5EF4-FFF2-40B4-BE49-F238E27FC236}">
                <a16:creationId xmlns:a16="http://schemas.microsoft.com/office/drawing/2014/main" id="{869855BC-85EE-A68E-3E51-373455AC30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520468"/>
            <a:ext cx="539287" cy="514875"/>
          </a:xfrm>
          <a:prstGeom prst="rect">
            <a:avLst/>
          </a:prstGeom>
        </p:spPr>
      </p:pic>
      <p:pic>
        <p:nvPicPr>
          <p:cNvPr id="11" name="図 10" descr="図形&#10;&#10;中程度の精度で自動的に生成された説明">
            <a:extLst>
              <a:ext uri="{FF2B5EF4-FFF2-40B4-BE49-F238E27FC236}">
                <a16:creationId xmlns:a16="http://schemas.microsoft.com/office/drawing/2014/main" id="{66BF28EF-D10E-FD06-BB60-799B47DE48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042773"/>
            <a:ext cx="539287" cy="514875"/>
          </a:xfrm>
          <a:prstGeom prst="rect">
            <a:avLst/>
          </a:prstGeom>
        </p:spPr>
      </p:pic>
      <p:pic>
        <p:nvPicPr>
          <p:cNvPr id="12" name="図 11" descr="図形&#10;&#10;中程度の精度で自動的に生成された説明">
            <a:extLst>
              <a:ext uri="{FF2B5EF4-FFF2-40B4-BE49-F238E27FC236}">
                <a16:creationId xmlns:a16="http://schemas.microsoft.com/office/drawing/2014/main" id="{8DC53623-74B8-D340-8AA3-C565C0102BE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565078"/>
            <a:ext cx="539287" cy="514875"/>
          </a:xfrm>
          <a:prstGeom prst="rect">
            <a:avLst/>
          </a:prstGeom>
        </p:spPr>
      </p:pic>
      <p:pic>
        <p:nvPicPr>
          <p:cNvPr id="13" name="図 12" descr="図形&#10;&#10;低い精度で自動的に生成された説明">
            <a:extLst>
              <a:ext uri="{FF2B5EF4-FFF2-40B4-BE49-F238E27FC236}">
                <a16:creationId xmlns:a16="http://schemas.microsoft.com/office/drawing/2014/main" id="{B5B350A5-1B5B-1D3B-2992-7B24123C12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3" y="87383"/>
            <a:ext cx="541506" cy="514875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F651920-49C7-7E38-26C4-601392EF13A6}"/>
              </a:ext>
            </a:extLst>
          </p:cNvPr>
          <p:cNvSpPr/>
          <p:nvPr/>
        </p:nvSpPr>
        <p:spPr>
          <a:xfrm>
            <a:off x="3186983" y="384381"/>
            <a:ext cx="8584603" cy="3430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合計や平均値など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0" name="図 59" descr="ロゴ&#10;&#10;自動的に生成された説明">
            <a:extLst>
              <a:ext uri="{FF2B5EF4-FFF2-40B4-BE49-F238E27FC236}">
                <a16:creationId xmlns:a16="http://schemas.microsoft.com/office/drawing/2014/main" id="{E2B0B827-4866-09F6-286C-82EFB078537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5759225"/>
            <a:ext cx="1005850" cy="864532"/>
          </a:xfrm>
          <a:prstGeom prst="rect">
            <a:avLst/>
          </a:prstGeom>
        </p:spPr>
      </p:pic>
      <p:pic>
        <p:nvPicPr>
          <p:cNvPr id="61" name="図 60" descr="テキスト&#10;&#10;自動的に生成された説明">
            <a:extLst>
              <a:ext uri="{FF2B5EF4-FFF2-40B4-BE49-F238E27FC236}">
                <a16:creationId xmlns:a16="http://schemas.microsoft.com/office/drawing/2014/main" id="{3018C056-1AB1-AF6D-097C-7510F330BB0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4864333"/>
            <a:ext cx="1005850" cy="82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56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1D67B78-AD5E-1105-9A9C-906B1FEAED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57744662"/>
              </p:ext>
            </p:extLst>
          </p:nvPr>
        </p:nvGraphicFramePr>
        <p:xfrm>
          <a:off x="2203095" y="399393"/>
          <a:ext cx="3010036" cy="60498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23079">
                  <a:extLst>
                    <a:ext uri="{9D8B030D-6E8A-4147-A177-3AD203B41FA5}">
                      <a16:colId xmlns:a16="http://schemas.microsoft.com/office/drawing/2014/main" val="2205413477"/>
                    </a:ext>
                  </a:extLst>
                </a:gridCol>
                <a:gridCol w="1086957">
                  <a:extLst>
                    <a:ext uri="{9D8B030D-6E8A-4147-A177-3AD203B41FA5}">
                      <a16:colId xmlns:a16="http://schemas.microsoft.com/office/drawing/2014/main" val="2875478485"/>
                    </a:ext>
                  </a:extLst>
                </a:gridCol>
              </a:tblGrid>
              <a:tr h="524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から出た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からあげ</a:t>
                      </a: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(g)</a:t>
                      </a: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日数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+mn-ea"/>
                          <a:cs typeface="+mn-cs"/>
                        </a:rPr>
                        <a:t>（日）</a:t>
                      </a:r>
                      <a:endParaRPr kumimoji="1" lang="ja-JP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241857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以上～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344030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 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100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51226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756041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60396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828031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28455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0984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303007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23299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249741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172499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07267"/>
                  </a:ext>
                </a:extLst>
              </a:tr>
              <a:tr h="4156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4471899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708B3CB-1B8B-DB36-1907-CA713E15066D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7A275BE-6EAE-4A61-072A-7982691BBE99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65B3025-93AB-0E30-F468-0485884DAC9F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A55165-9BC1-452B-EA4D-539B9BC9BBB4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DE7AA06-122E-1FBF-CBD1-E11E16DFD3C6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0D82D8B-1178-2725-6AAF-B85FEBACBC23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02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図形&#10;&#10;中程度の精度で自動的に生成された説明">
            <a:extLst>
              <a:ext uri="{FF2B5EF4-FFF2-40B4-BE49-F238E27FC236}">
                <a16:creationId xmlns:a16="http://schemas.microsoft.com/office/drawing/2014/main" id="{34BA7378-0608-E136-007F-3594CB5C9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4386640"/>
            <a:ext cx="539287" cy="514875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5E4B3F93-E8FE-034C-7347-16B248B6A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908943"/>
            <a:ext cx="539287" cy="514875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1867F64E-AE72-F3BE-CC90-1595169FF5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431248"/>
            <a:ext cx="539287" cy="514875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FE59191E-025D-8D7C-87AF-4AE419CC86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953553"/>
            <a:ext cx="539287" cy="514875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27A21EBC-EB57-757F-AA0B-11F919CF09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475858"/>
            <a:ext cx="539287" cy="514875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E5B750ED-347F-2A2F-30F5-F473176CCC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998163"/>
            <a:ext cx="539287" cy="514875"/>
          </a:xfrm>
          <a:prstGeom prst="rect">
            <a:avLst/>
          </a:prstGeom>
        </p:spPr>
      </p:pic>
      <p:pic>
        <p:nvPicPr>
          <p:cNvPr id="8" name="図 7" descr="図形&#10;&#10;中程度の精度で自動的に生成された説明">
            <a:extLst>
              <a:ext uri="{FF2B5EF4-FFF2-40B4-BE49-F238E27FC236}">
                <a16:creationId xmlns:a16="http://schemas.microsoft.com/office/drawing/2014/main" id="{9B373D36-19DA-A2E0-F1BC-82B61E6CE82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520468"/>
            <a:ext cx="539287" cy="514875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4409DCC7-A16B-2463-7FC8-CECD6A34AA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042773"/>
            <a:ext cx="539287" cy="514875"/>
          </a:xfrm>
          <a:prstGeom prst="rect">
            <a:avLst/>
          </a:prstGeom>
        </p:spPr>
      </p:pic>
      <p:pic>
        <p:nvPicPr>
          <p:cNvPr id="10" name="図 9" descr="図形&#10;&#10;中程度の精度で自動的に生成された説明">
            <a:extLst>
              <a:ext uri="{FF2B5EF4-FFF2-40B4-BE49-F238E27FC236}">
                <a16:creationId xmlns:a16="http://schemas.microsoft.com/office/drawing/2014/main" id="{17E63026-1A62-386A-DB04-D58F11EF669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565078"/>
            <a:ext cx="539287" cy="514875"/>
          </a:xfrm>
          <a:prstGeom prst="rect">
            <a:avLst/>
          </a:prstGeom>
        </p:spPr>
      </p:pic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FD66DFE7-54C6-1D3E-057F-D9AA014D3EB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3" y="87383"/>
            <a:ext cx="541506" cy="514875"/>
          </a:xfrm>
          <a:prstGeom prst="rect">
            <a:avLst/>
          </a:prstGeom>
        </p:spPr>
      </p:pic>
      <p:pic>
        <p:nvPicPr>
          <p:cNvPr id="12" name="図 11" descr="ロゴ&#10;&#10;自動的に生成された説明">
            <a:extLst>
              <a:ext uri="{FF2B5EF4-FFF2-40B4-BE49-F238E27FC236}">
                <a16:creationId xmlns:a16="http://schemas.microsoft.com/office/drawing/2014/main" id="{71625189-CCE4-A3A6-5B93-98820D0EDDE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5759225"/>
            <a:ext cx="1005850" cy="864532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AC666712-4B0B-B316-914F-BBF7BA098A1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4864333"/>
            <a:ext cx="1005850" cy="822968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30FF7D3-674F-5617-86E2-3BAE34564B5F}"/>
              </a:ext>
            </a:extLst>
          </p:cNvPr>
          <p:cNvSpPr/>
          <p:nvPr/>
        </p:nvSpPr>
        <p:spPr>
          <a:xfrm>
            <a:off x="3186983" y="384381"/>
            <a:ext cx="8584603" cy="3430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合計や平均値など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9830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BB4697E-7927-FD08-F9FF-5B47F75B92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503915"/>
              </p:ext>
            </p:extLst>
          </p:nvPr>
        </p:nvGraphicFramePr>
        <p:xfrm>
          <a:off x="2364829" y="388883"/>
          <a:ext cx="2865436" cy="6096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5505">
                  <a:extLst>
                    <a:ext uri="{9D8B030D-6E8A-4147-A177-3AD203B41FA5}">
                      <a16:colId xmlns:a16="http://schemas.microsoft.com/office/drawing/2014/main" val="2205413477"/>
                    </a:ext>
                  </a:extLst>
                </a:gridCol>
                <a:gridCol w="1039931">
                  <a:extLst>
                    <a:ext uri="{9D8B030D-6E8A-4147-A177-3AD203B41FA5}">
                      <a16:colId xmlns:a16="http://schemas.microsoft.com/office/drawing/2014/main" val="2875478485"/>
                    </a:ext>
                  </a:extLst>
                </a:gridCol>
              </a:tblGrid>
              <a:tr h="6224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B</a:t>
                      </a: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から出た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からあげ</a:t>
                      </a: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(g)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日数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+mn-ea"/>
                          <a:cs typeface="+mn-cs"/>
                        </a:rPr>
                        <a:t>（日）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241857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以上～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未満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344030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 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100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51226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756041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60396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828031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28455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0984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303007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23299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170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249741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180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172499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200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07267"/>
                  </a:ext>
                </a:extLst>
              </a:tr>
              <a:tr h="4210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  <a:endParaRPr kumimoji="1" lang="en-US" altLang="ja-JP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637659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B1D142F-E435-AA4B-DE6C-682004E35395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28FA2B0-28D0-741E-56B4-E44A124803C0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85487A1-9E9B-38D5-1C2D-905DE560D27A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ABFEEFC-D391-D533-9BFD-78F1E9D8AACD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37EBDD9-D0CE-2A70-A70D-79C0D3456612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CA37B2-B2EE-2C83-E117-E351F7AF0EE2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00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図形&#10;&#10;中程度の精度で自動的に生成された説明">
            <a:extLst>
              <a:ext uri="{FF2B5EF4-FFF2-40B4-BE49-F238E27FC236}">
                <a16:creationId xmlns:a16="http://schemas.microsoft.com/office/drawing/2014/main" id="{C85CCE23-BFCF-497F-8EE6-C47D40AC6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4386640"/>
            <a:ext cx="539287" cy="514875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18FF4922-3105-04B7-7C43-6AF59264F7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908943"/>
            <a:ext cx="539287" cy="514875"/>
          </a:xfrm>
          <a:prstGeom prst="rect">
            <a:avLst/>
          </a:prstGeom>
        </p:spPr>
      </p:pic>
      <p:pic>
        <p:nvPicPr>
          <p:cNvPr id="4" name="図 3" descr="図形&#10;&#10;中程度の精度で自動的に生成された説明">
            <a:extLst>
              <a:ext uri="{FF2B5EF4-FFF2-40B4-BE49-F238E27FC236}">
                <a16:creationId xmlns:a16="http://schemas.microsoft.com/office/drawing/2014/main" id="{77ABFC8E-C348-0783-B166-F5A6B8B9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3431248"/>
            <a:ext cx="539287" cy="514875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32B48894-F97E-ADC1-37D1-0001E31848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953553"/>
            <a:ext cx="539287" cy="514875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93973025-88B3-5540-E798-1E8B0E16DD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2475858"/>
            <a:ext cx="539287" cy="514875"/>
          </a:xfrm>
          <a:prstGeom prst="rect">
            <a:avLst/>
          </a:prstGeom>
        </p:spPr>
      </p:pic>
      <p:pic>
        <p:nvPicPr>
          <p:cNvPr id="7" name="図 6" descr="図形&#10;&#10;中程度の精度で自動的に生成された説明">
            <a:extLst>
              <a:ext uri="{FF2B5EF4-FFF2-40B4-BE49-F238E27FC236}">
                <a16:creationId xmlns:a16="http://schemas.microsoft.com/office/drawing/2014/main" id="{C214C7E4-09E3-2288-1DBD-6E0AC918DE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998163"/>
            <a:ext cx="539287" cy="514875"/>
          </a:xfrm>
          <a:prstGeom prst="rect">
            <a:avLst/>
          </a:prstGeom>
        </p:spPr>
      </p:pic>
      <p:pic>
        <p:nvPicPr>
          <p:cNvPr id="8" name="図 7" descr="図形&#10;&#10;中程度の精度で自動的に生成された説明">
            <a:extLst>
              <a:ext uri="{FF2B5EF4-FFF2-40B4-BE49-F238E27FC236}">
                <a16:creationId xmlns:a16="http://schemas.microsoft.com/office/drawing/2014/main" id="{26356A5B-F08A-CE36-79F6-DA324DB38A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520468"/>
            <a:ext cx="539287" cy="514875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1889618B-57D1-F3AC-2F5B-05EB33F817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1042773"/>
            <a:ext cx="539287" cy="514875"/>
          </a:xfrm>
          <a:prstGeom prst="rect">
            <a:avLst/>
          </a:prstGeom>
        </p:spPr>
      </p:pic>
      <p:pic>
        <p:nvPicPr>
          <p:cNvPr id="10" name="図 9" descr="図形&#10;&#10;中程度の精度で自動的に生成された説明">
            <a:extLst>
              <a:ext uri="{FF2B5EF4-FFF2-40B4-BE49-F238E27FC236}">
                <a16:creationId xmlns:a16="http://schemas.microsoft.com/office/drawing/2014/main" id="{A262AE6A-9920-4E46-2253-843C0F0610C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4" y="565078"/>
            <a:ext cx="539287" cy="514875"/>
          </a:xfrm>
          <a:prstGeom prst="rect">
            <a:avLst/>
          </a:prstGeom>
        </p:spPr>
      </p:pic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207C5A59-4F84-6D90-B4C7-7F93C9A2653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663" y="87383"/>
            <a:ext cx="541506" cy="514875"/>
          </a:xfrm>
          <a:prstGeom prst="rect">
            <a:avLst/>
          </a:prstGeom>
        </p:spPr>
      </p:pic>
      <p:pic>
        <p:nvPicPr>
          <p:cNvPr id="12" name="図 11" descr="ロゴ&#10;&#10;自動的に生成された説明">
            <a:extLst>
              <a:ext uri="{FF2B5EF4-FFF2-40B4-BE49-F238E27FC236}">
                <a16:creationId xmlns:a16="http://schemas.microsoft.com/office/drawing/2014/main" id="{2FC07549-DCD1-2534-2AB0-B3ABF9734E9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5759225"/>
            <a:ext cx="1005850" cy="864532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935043DD-66D3-4ECF-3998-42C3292872F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82" y="4864333"/>
            <a:ext cx="1005850" cy="822968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CD86949-B0BB-ADD6-6F45-B0DDC6B855DE}"/>
              </a:ext>
            </a:extLst>
          </p:cNvPr>
          <p:cNvSpPr/>
          <p:nvPr/>
        </p:nvSpPr>
        <p:spPr>
          <a:xfrm>
            <a:off x="3186983" y="384381"/>
            <a:ext cx="8584603" cy="343087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合計や平均値など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500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328F8B6-9EFC-4178-6BE3-C81AFDA5B2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96136"/>
              </p:ext>
            </p:extLst>
          </p:nvPr>
        </p:nvGraphicFramePr>
        <p:xfrm>
          <a:off x="2440997" y="367863"/>
          <a:ext cx="2757550" cy="6205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56773">
                  <a:extLst>
                    <a:ext uri="{9D8B030D-6E8A-4147-A177-3AD203B41FA5}">
                      <a16:colId xmlns:a16="http://schemas.microsoft.com/office/drawing/2014/main" val="2205413477"/>
                    </a:ext>
                  </a:extLst>
                </a:gridCol>
                <a:gridCol w="1000777">
                  <a:extLst>
                    <a:ext uri="{9D8B030D-6E8A-4147-A177-3AD203B41FA5}">
                      <a16:colId xmlns:a16="http://schemas.microsoft.com/office/drawing/2014/main" val="2875478485"/>
                    </a:ext>
                  </a:extLst>
                </a:gridCol>
              </a:tblGrid>
              <a:tr h="67644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C</a:t>
                      </a: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から出た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からあげ</a:t>
                      </a: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(g)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日数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（日）</a:t>
                      </a:r>
                      <a:endParaRPr kumimoji="1" lang="en-US" altLang="ja-JP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241857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80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以上～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未満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344030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　 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100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51226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100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110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756041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110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260396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828031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130</a:t>
                      </a:r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140</a:t>
                      </a:r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28455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140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150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110984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150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160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303007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160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170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223299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170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180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1249741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180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190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0172499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190</a:t>
                      </a:r>
                      <a:r>
                        <a:rPr kumimoji="1" lang="ja-JP" altLang="en-US" sz="1800">
                          <a:latin typeface="ＭＳ Ｐゴシック"/>
                          <a:ea typeface="ＭＳ Ｐゴシック"/>
                        </a:rPr>
                        <a:t>　　～</a:t>
                      </a:r>
                      <a:r>
                        <a:rPr kumimoji="1" lang="en-US" altLang="ja-JP" sz="1800">
                          <a:latin typeface="ＭＳ Ｐゴシック"/>
                          <a:ea typeface="ＭＳ Ｐゴシック"/>
                        </a:rPr>
                        <a:t>200</a:t>
                      </a:r>
                      <a:endParaRPr kumimoji="1" lang="ja-JP" altLang="en-US" sz="1800">
                        <a:latin typeface="ＭＳ Ｐゴシック"/>
                        <a:ea typeface="ＭＳ Ｐゴシック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07267"/>
                  </a:ext>
                </a:extLst>
              </a:tr>
              <a:tr h="4252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合計</a:t>
                      </a: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8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74295" marR="74295" marT="37148" marB="3714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75142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8FB495D-6ACF-6BEF-3F34-25B6B6EFA733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AD4D987-7BE8-63DA-B333-91DEC982E321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F16FBA4-581F-856C-1E54-654934A3F21D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4D03C50-7027-CA2E-9A11-F4580DD9C7CF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1F739E0-C689-C18F-75E9-B11102344507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A648F02-EE95-765C-E1D0-8E8BE9AE21C7}"/>
              </a:ext>
            </a:extLst>
          </p:cNvPr>
          <p:cNvSpPr/>
          <p:nvPr/>
        </p:nvSpPr>
        <p:spPr>
          <a:xfrm>
            <a:off x="12380111" y="5223036"/>
            <a:ext cx="414000" cy="8416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658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837FCE-D197-414C-9DAC-406AFACBCCAA}"/>
              </a:ext>
            </a:extLst>
          </p:cNvPr>
          <p:cNvSpPr>
            <a:spLocks noGrp="1"/>
          </p:cNvSpPr>
          <p:nvPr/>
        </p:nvSpPr>
        <p:spPr>
          <a:xfrm>
            <a:off x="111370" y="95495"/>
            <a:ext cx="7813430" cy="8189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sz="5400">
                <a:latin typeface="ＭＳ Ｐゴシック"/>
                <a:ea typeface="ＭＳ Ｐゴシック"/>
              </a:rPr>
              <a:t>選んだ箱は□□です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B1EFE7-F8C8-154A-3F71-950229CD73D3}"/>
              </a:ext>
            </a:extLst>
          </p:cNvPr>
          <p:cNvSpPr>
            <a:spLocks noGrp="1"/>
          </p:cNvSpPr>
          <p:nvPr/>
        </p:nvSpPr>
        <p:spPr>
          <a:xfrm>
            <a:off x="720970" y="195457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ja-JP" altLang="en-US" sz="5400">
                <a:latin typeface="ＭＳ Ｐゴシック"/>
                <a:ea typeface="ＭＳ Ｐゴシック"/>
              </a:rPr>
              <a:t>○○だから、この箱を選びました。</a:t>
            </a:r>
            <a:endParaRPr kumimoji="1" lang="en-US" altLang="ja-JP" sz="5400">
              <a:latin typeface="ＭＳ Ｐゴシック"/>
              <a:ea typeface="ＭＳ Ｐゴシック"/>
            </a:endParaRPr>
          </a:p>
          <a:p>
            <a:pPr marL="0" indent="0">
              <a:buNone/>
            </a:pPr>
            <a:r>
              <a:rPr lang="ja-JP" altLang="en-US" sz="5400">
                <a:latin typeface="ＭＳ Ｐゴシック"/>
                <a:ea typeface="ＭＳ Ｐゴシック"/>
              </a:rPr>
              <a:t>なぜなら、△△だからです。</a:t>
            </a:r>
            <a:endParaRPr lang="en-US" altLang="ja-JP" sz="5400"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82994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3A7EF4A-4DD0-4865-8FF1-77CDB336A10E}"/>
</file>

<file path=customXml/itemProps2.xml><?xml version="1.0" encoding="utf-8"?>
<ds:datastoreItem xmlns:ds="http://schemas.openxmlformats.org/officeDocument/2006/customXml" ds:itemID="{2F4B6A08-4C3D-4517-8ECA-8DC26D2015FD}"/>
</file>

<file path=customXml/itemProps3.xml><?xml version="1.0" encoding="utf-8"?>
<ds:datastoreItem xmlns:ds="http://schemas.openxmlformats.org/officeDocument/2006/customXml" ds:itemID="{9AB54076-4AAA-41C1-9EA3-2E043D766ABA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3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テーマ</vt:lpstr>
      <vt:lpstr>Office テーマ</vt:lpstr>
      <vt:lpstr>毎日からあげが出てくる「不思議箱」 ３つのうち、どれか一つを１日だけ借りるとしたら、 あなたはどの箱にしますか？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2025-02-06T00:48:31Z</dcterms:created>
  <dcterms:modified xsi:type="dcterms:W3CDTF">2025-02-06T00:48:42Z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