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7"/>
  </p:notesMasterIdLst>
  <p:sldIdLst>
    <p:sldId id="2145705570" r:id="rId3"/>
    <p:sldId id="282" r:id="rId4"/>
    <p:sldId id="2145705571" r:id="rId5"/>
    <p:sldId id="29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867" userDrawn="1">
          <p15:clr>
            <a:srgbClr val="A4A3A4"/>
          </p15:clr>
        </p15:guide>
        <p15:guide id="4" orient="horz" pos="34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B00"/>
    <a:srgbClr val="FFFFCC"/>
    <a:srgbClr val="9999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8604CE-A40B-4378-923C-C81662CC4CAA}" v="5" dt="2025-02-05T07:40:43.0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>
        <p:guide orient="horz" pos="2160"/>
        <p:guide pos="3840"/>
        <p:guide orient="horz" pos="867"/>
        <p:guide orient="horz" pos="34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A9BD3-C67F-4FCA-AB11-B0FD41C4B13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A0D49-F3A5-4997-80AF-251E471DEF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523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ランキングの枠は、背景設定しています。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4A0D49-F3A5-4997-80AF-251E471DEFA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83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BB9EC3-0CA3-B263-B1AF-57442EEB6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215A32-A759-073E-F520-AA1EC38F4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8A0305-B956-871B-9F3D-F253D5AC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668703-72AC-A74F-683D-CFD649D5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E39681-0EA4-03FE-708A-89C91EA35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63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77774-2563-C2B8-96B9-C8532BCE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EC02C3-11E4-E942-58E0-7B3759054E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405A64-DE4D-63E0-78DF-7715AB92A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0C84AF-3DA5-34B6-32B5-B9D623513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89C129-60CC-B66F-7551-F6731514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745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50DDB83-A4C8-9146-2C2E-195543EC7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692A636-C757-96E9-175F-29A71372E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E9CFAC-6ED7-A75D-5149-46FA7D0F9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29207C-CFC6-D1A2-4DBF-231C8A3E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39F6B5-81B7-F5D6-9CB9-72D635C6B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66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068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900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012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045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182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47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558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75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3A092-AA71-F86E-07E8-AE027B322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BDB12C-9353-948C-DC5F-265839B70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A3B25F-BD4D-9198-88C0-6F3BFD086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88B2E3-BF25-7488-D8FC-198A335F5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8DA01B-9F47-7764-480D-FA6BD8005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417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154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5791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8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593A6D-A237-A412-F3A1-BC6D37B37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19B7C0-9032-EA0F-AEB0-524027379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8CB047-389A-429C-76C5-13B748F64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442E82-9A15-58A9-A00D-128950DC5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56C053-405E-8BAC-25AF-4E600ECF7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984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DFD712-10F5-DCEF-5345-8D99EF273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221E82-04C6-5FB4-7DF8-44748294B4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9ADECE9-7608-6874-8732-5201D2ABC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0C2057-E7E0-551E-DA1C-0D681D715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E22FEB-78F5-B67C-0465-E7A204A91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663013-22F7-AEA8-995A-85ECCEECE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49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CA3C49-B2AA-00AB-EE5D-1ED8F38EB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69B36E-736F-2633-35AC-E9494EC60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A81C0A-0A64-0FCA-D019-9FC651F224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EC908CA-729D-FC5F-69DD-BA8C88BBA8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110CBD9-93CB-061F-14BA-5FBA2311D8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C5BC768-8284-5F16-9D32-90B5DD0DF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4A74735-9B94-C7A3-C9F0-4B1A22D1B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0B667F3-3FA7-1141-EA18-FC73B7C2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145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1DD684-9D93-D31E-4F11-9765E0CB1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3C63E84-003A-6DD0-E49B-DB3BB7093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A6F7F9-27BF-3AEC-5590-BAE925EF2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E14645C-0417-C267-D6A0-4A5B34B0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517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002DE05-37F6-1B9B-4341-0CCC38615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D4589E5-A64F-1097-6AEE-97EE9067A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911EE9-ACBA-2B01-F8AE-5F9989A5C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87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4E1B7C-F966-450B-A47E-FD176DB44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E0087D-10D5-DDE4-82EE-814449137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87D4F8D-7C12-964B-CD55-4B307B661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B225E0-0760-CD1C-7B73-4F8277FAE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AF86FF-F0A5-F642-BECE-917A15A97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354C5DC-F359-265D-D147-A5F717197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495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91087B-CFA5-0D5B-5988-BF5562CCF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9967AA3-9FEF-D99C-E0D9-7E3B24064A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094C988-6444-2797-69C3-4FF145B12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40C00E-A0BF-DF23-82FA-724D93EB0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4879C8-C215-3E7C-312C-247A7F9BB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26280A-482C-9BBD-F47E-BCC37190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82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F606E53-1FB5-3A72-7B83-5DBB210D3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A24019-AE24-5D08-FFAB-FB7F7BE29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949CB1-E9EB-D384-5EDF-FDCB4EB6BC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CDF94-28D9-4700-8878-4B21C82DDFF3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EB17CE-8E92-AC2D-0B3B-EB855A9C9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1346A4-C092-CA11-4519-8FF3551818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17EE7-637F-48A6-80E3-8BD4A848FC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97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4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FBCC397B-0BD9-69A5-3069-24EB17BBF6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2" y="5021013"/>
            <a:ext cx="2160000" cy="729242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30112D48-2E7F-DD50-5C03-68F32A064F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691" y="5030255"/>
            <a:ext cx="2160000" cy="720000"/>
          </a:xfrm>
          <a:prstGeom prst="rect">
            <a:avLst/>
          </a:prstGeom>
        </p:spPr>
      </p:pic>
      <p:pic>
        <p:nvPicPr>
          <p:cNvPr id="15" name="図 1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E2725ADD-D201-D1BD-20B0-1F7AEE4662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691" y="4158323"/>
            <a:ext cx="2160000" cy="726470"/>
          </a:xfrm>
          <a:prstGeom prst="rect">
            <a:avLst/>
          </a:prstGeom>
        </p:spPr>
      </p:pic>
      <p:pic>
        <p:nvPicPr>
          <p:cNvPr id="19" name="図 18" descr="テキスト&#10;&#10;自動的に生成された説明">
            <a:extLst>
              <a:ext uri="{FF2B5EF4-FFF2-40B4-BE49-F238E27FC236}">
                <a16:creationId xmlns:a16="http://schemas.microsoft.com/office/drawing/2014/main" id="{AFFC88FC-F104-7D1D-A02E-8EAFCEE680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691" y="3295631"/>
            <a:ext cx="2160000" cy="717230"/>
          </a:xfrm>
          <a:prstGeom prst="rect">
            <a:avLst/>
          </a:prstGeom>
        </p:spPr>
      </p:pic>
      <p:pic>
        <p:nvPicPr>
          <p:cNvPr id="23" name="図 22" descr="黒い背景に白い文字がある&#10;&#10;低い精度で自動的に生成された説明">
            <a:extLst>
              <a:ext uri="{FF2B5EF4-FFF2-40B4-BE49-F238E27FC236}">
                <a16:creationId xmlns:a16="http://schemas.microsoft.com/office/drawing/2014/main" id="{BF8CDAE0-BD9C-348C-6AAE-C512BEB376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691" y="1561018"/>
            <a:ext cx="2160000" cy="718151"/>
          </a:xfrm>
          <a:prstGeom prst="rect">
            <a:avLst/>
          </a:prstGeom>
        </p:spPr>
      </p:pic>
      <p:pic>
        <p:nvPicPr>
          <p:cNvPr id="26" name="図 25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98C2838A-EEB9-689F-D779-FB5AEB7D8B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2" y="4159939"/>
            <a:ext cx="2160000" cy="717230"/>
          </a:xfrm>
          <a:prstGeom prst="rect">
            <a:avLst/>
          </a:prstGeom>
        </p:spPr>
      </p:pic>
      <p:pic>
        <p:nvPicPr>
          <p:cNvPr id="28" name="図 27" descr="黒い背景に白い文字がある&#10;&#10;中程度の精度で自動的に生成された説明">
            <a:extLst>
              <a:ext uri="{FF2B5EF4-FFF2-40B4-BE49-F238E27FC236}">
                <a16:creationId xmlns:a16="http://schemas.microsoft.com/office/drawing/2014/main" id="{F5605FF1-85A4-D55A-0A6F-9C01F453BE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2" y="3295170"/>
            <a:ext cx="2160000" cy="720924"/>
          </a:xfrm>
          <a:prstGeom prst="rect">
            <a:avLst/>
          </a:prstGeom>
        </p:spPr>
      </p:pic>
      <p:pic>
        <p:nvPicPr>
          <p:cNvPr id="30" name="図 29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8FA5628D-68A2-2406-42F9-6A06C5F6BC5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2" y="2425787"/>
            <a:ext cx="2160000" cy="725538"/>
          </a:xfrm>
          <a:prstGeom prst="rect">
            <a:avLst/>
          </a:prstGeom>
        </p:spPr>
      </p:pic>
      <p:pic>
        <p:nvPicPr>
          <p:cNvPr id="34" name="図 33" descr="黒い背景に白い文字がある&#10;&#10;中程度の精度で自動的に生成された説明">
            <a:extLst>
              <a:ext uri="{FF2B5EF4-FFF2-40B4-BE49-F238E27FC236}">
                <a16:creationId xmlns:a16="http://schemas.microsoft.com/office/drawing/2014/main" id="{F061B36E-2956-D6D8-3676-47C7569B8C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2" y="1561018"/>
            <a:ext cx="2160000" cy="720924"/>
          </a:xfrm>
          <a:prstGeom prst="rect">
            <a:avLst/>
          </a:prstGeom>
        </p:spPr>
      </p:pic>
      <p:pic>
        <p:nvPicPr>
          <p:cNvPr id="36" name="図 35" descr="テキスト&#10;&#10;自動的に生成された説明">
            <a:extLst>
              <a:ext uri="{FF2B5EF4-FFF2-40B4-BE49-F238E27FC236}">
                <a16:creationId xmlns:a16="http://schemas.microsoft.com/office/drawing/2014/main" id="{23B4B1C2-FEBB-82F7-AFA5-0D842FF3FDA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691" y="2424631"/>
            <a:ext cx="2160000" cy="725538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17AF8D15-5C23-2607-D559-08B1B8E8B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1808" y="662836"/>
            <a:ext cx="6668385" cy="644525"/>
          </a:xfrm>
        </p:spPr>
        <p:txBody>
          <a:bodyPr>
            <a:normAutofit/>
          </a:bodyPr>
          <a:lstStyle/>
          <a:p>
            <a:pPr algn="ctr"/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がんばりたいことランキング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B5D9FD-7E28-F240-5FBE-1E57CB5841C9}"/>
              </a:ext>
            </a:extLst>
          </p:cNvPr>
          <p:cNvSpPr txBox="1"/>
          <p:nvPr/>
        </p:nvSpPr>
        <p:spPr>
          <a:xfrm>
            <a:off x="0" y="0"/>
            <a:ext cx="1027813" cy="585416"/>
          </a:xfrm>
          <a:prstGeom prst="rect">
            <a:avLst/>
          </a:prstGeom>
          <a:solidFill>
            <a:srgbClr val="FFFFCC"/>
          </a:solidFill>
        </p:spPr>
        <p:txBody>
          <a:bodyPr wrap="square" rtlCol="0" anchor="ctr" anchorCtr="0">
            <a:noAutofit/>
          </a:bodyPr>
          <a:lstStyle/>
          <a:p>
            <a:pPr algn="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ED82359-C5E9-5110-D974-F2601E050A90}"/>
              </a:ext>
            </a:extLst>
          </p:cNvPr>
          <p:cNvSpPr txBox="1"/>
          <p:nvPr/>
        </p:nvSpPr>
        <p:spPr>
          <a:xfrm>
            <a:off x="1112875" y="0"/>
            <a:ext cx="2686492" cy="585416"/>
          </a:xfrm>
          <a:prstGeom prst="rect">
            <a:avLst/>
          </a:prstGeom>
          <a:solidFill>
            <a:srgbClr val="FFFFCC"/>
          </a:solidFill>
        </p:spPr>
        <p:txBody>
          <a:bodyPr wrap="square" rtlCol="0" anchor="ctr" anchorCtr="0">
            <a:no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EF2A8E8-9650-9ACB-C636-A78F3B4F80AD}"/>
              </a:ext>
            </a:extLst>
          </p:cNvPr>
          <p:cNvSpPr/>
          <p:nvPr/>
        </p:nvSpPr>
        <p:spPr>
          <a:xfrm>
            <a:off x="7460128" y="6040117"/>
            <a:ext cx="2160000" cy="720000"/>
          </a:xfrm>
          <a:prstGeom prst="rect">
            <a:avLst/>
          </a:prstGeom>
          <a:solidFill>
            <a:srgbClr val="FFFFCC"/>
          </a:solidFill>
          <a:ln w="38100" cmpd="dbl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入力できます</a:t>
            </a:r>
            <a:endParaRPr kumimoji="1" lang="ja-JP" altLang="en-US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5C8BC9A-9580-BFF1-C01E-4049E98E05DC}"/>
              </a:ext>
            </a:extLst>
          </p:cNvPr>
          <p:cNvSpPr/>
          <p:nvPr/>
        </p:nvSpPr>
        <p:spPr>
          <a:xfrm>
            <a:off x="9924654" y="6040117"/>
            <a:ext cx="2160000" cy="720000"/>
          </a:xfrm>
          <a:prstGeom prst="rect">
            <a:avLst/>
          </a:prstGeom>
          <a:solidFill>
            <a:srgbClr val="FFFFCC"/>
          </a:solidFill>
          <a:ln w="38100" cmpd="dbl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入力できます</a:t>
            </a:r>
            <a:endParaRPr kumimoji="1" lang="ja-JP" altLang="en-US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82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014" y="2280515"/>
            <a:ext cx="8517636" cy="1141577"/>
          </a:xfrm>
          <a:solidFill>
            <a:schemeClr val="bg2"/>
          </a:solidFill>
        </p:spPr>
        <p:txBody>
          <a:bodyPr vert="horz" lIns="98755" tIns="49378" rIns="98755" bIns="49378" rtlCol="0" anchor="ctr">
            <a:normAutofit/>
          </a:bodyPr>
          <a:lstStyle/>
          <a:p>
            <a:pPr algn="ctr"/>
            <a:r>
              <a:rPr lang="ja-JP" altLang="en-US" sz="2592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以下のスライドは、カスタマイズの際、ご活用ください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576DEF-CB98-5BAA-0ACB-D96371468488}"/>
              </a:ext>
            </a:extLst>
          </p:cNvPr>
          <p:cNvSpPr txBox="1"/>
          <p:nvPr/>
        </p:nvSpPr>
        <p:spPr>
          <a:xfrm>
            <a:off x="2367547" y="3607783"/>
            <a:ext cx="8402886" cy="565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8755" tIns="49378" rIns="98755" bIns="4937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937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【説明】</a:t>
            </a:r>
          </a:p>
          <a:p>
            <a:pPr marL="0" marR="0" lvl="0" indent="0" algn="l" defTabSz="4937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・編集可能です。</a:t>
            </a:r>
          </a:p>
        </p:txBody>
      </p:sp>
    </p:spTree>
    <p:extLst>
      <p:ext uri="{BB962C8B-B14F-4D97-AF65-F5344CB8AC3E}">
        <p14:creationId xmlns:p14="http://schemas.microsoft.com/office/powerpoint/2010/main" val="320652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E30E4F7-CE77-47B0-94BD-567F2FD22552}"/>
              </a:ext>
            </a:extLst>
          </p:cNvPr>
          <p:cNvSpPr/>
          <p:nvPr/>
        </p:nvSpPr>
        <p:spPr>
          <a:xfrm>
            <a:off x="6866825" y="879441"/>
            <a:ext cx="2160000" cy="720000"/>
          </a:xfrm>
          <a:prstGeom prst="rect">
            <a:avLst/>
          </a:prstGeom>
          <a:solidFill>
            <a:srgbClr val="F6BB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先生の話を</a:t>
            </a:r>
            <a:endParaRPr kumimoji="1" lang="en-US" altLang="ja-JP" sz="1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よく聞く</a:t>
            </a:r>
            <a:endParaRPr kumimoji="1" lang="ja-JP" altLang="en-US" sz="19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FEDB59D-EDB1-4273-A967-029A4B5A3A5B}"/>
              </a:ext>
            </a:extLst>
          </p:cNvPr>
          <p:cNvSpPr/>
          <p:nvPr/>
        </p:nvSpPr>
        <p:spPr>
          <a:xfrm>
            <a:off x="6866825" y="1682807"/>
            <a:ext cx="2160000" cy="720000"/>
          </a:xfrm>
          <a:prstGeom prst="rect">
            <a:avLst/>
          </a:prstGeom>
          <a:solidFill>
            <a:srgbClr val="0000FF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授業中</a:t>
            </a:r>
            <a:endParaRPr kumimoji="1" lang="en-US" altLang="ja-JP" sz="1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静かにする</a:t>
            </a:r>
            <a:endParaRPr kumimoji="1" lang="ja-JP" altLang="en-US" sz="19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608FD7A-1B64-4DF5-A5FF-886C73975C97}"/>
              </a:ext>
            </a:extLst>
          </p:cNvPr>
          <p:cNvSpPr/>
          <p:nvPr/>
        </p:nvSpPr>
        <p:spPr>
          <a:xfrm>
            <a:off x="9324411" y="3289539"/>
            <a:ext cx="2160000" cy="720000"/>
          </a:xfrm>
          <a:prstGeom prst="rect">
            <a:avLst/>
          </a:prstGeom>
          <a:solidFill>
            <a:srgbClr val="0099FF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900" b="1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こま</a:t>
            </a: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っている人を</a:t>
            </a:r>
            <a:endParaRPr kumimoji="1" lang="en-US" altLang="ja-JP" sz="1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助ける</a:t>
            </a:r>
            <a:endParaRPr kumimoji="1" lang="ja-JP" altLang="en-US" sz="19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71CC07B-2DDF-46BF-9BD6-7E5C99AEB612}"/>
              </a:ext>
            </a:extLst>
          </p:cNvPr>
          <p:cNvSpPr/>
          <p:nvPr/>
        </p:nvSpPr>
        <p:spPr>
          <a:xfrm>
            <a:off x="9324411" y="2486173"/>
            <a:ext cx="2160000" cy="720000"/>
          </a:xfrm>
          <a:prstGeom prst="rect">
            <a:avLst/>
          </a:prstGeom>
          <a:solidFill>
            <a:srgbClr val="0099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ケンカをしない</a:t>
            </a:r>
            <a:endParaRPr kumimoji="1" lang="ja-JP" altLang="en-US" sz="19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C7169F-7D2D-42FC-A5C8-3822C93A40C2}"/>
              </a:ext>
            </a:extLst>
          </p:cNvPr>
          <p:cNvSpPr/>
          <p:nvPr/>
        </p:nvSpPr>
        <p:spPr>
          <a:xfrm>
            <a:off x="9324411" y="879441"/>
            <a:ext cx="2160000" cy="720000"/>
          </a:xfrm>
          <a:prstGeom prst="rect">
            <a:avLst/>
          </a:prstGeom>
          <a:solidFill>
            <a:srgbClr val="FF3399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900" b="1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わす</a:t>
            </a: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れ物をしない</a:t>
            </a:r>
            <a:endParaRPr kumimoji="1" lang="ja-JP" altLang="en-US" sz="19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A6FA87-112B-4654-A03E-00D3A6523D1B}"/>
              </a:ext>
            </a:extLst>
          </p:cNvPr>
          <p:cNvSpPr/>
          <p:nvPr/>
        </p:nvSpPr>
        <p:spPr>
          <a:xfrm>
            <a:off x="9324411" y="1682807"/>
            <a:ext cx="2160000" cy="720000"/>
          </a:xfrm>
          <a:prstGeom prst="rect">
            <a:avLst/>
          </a:prstGeom>
          <a:solidFill>
            <a:srgbClr val="99663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ろうかを走らない</a:t>
            </a:r>
            <a:endParaRPr kumimoji="1" lang="ja-JP" altLang="en-US" sz="19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C7F78EB-DD0E-41C7-AD89-6C566D8ADEFD}"/>
              </a:ext>
            </a:extLst>
          </p:cNvPr>
          <p:cNvSpPr/>
          <p:nvPr/>
        </p:nvSpPr>
        <p:spPr>
          <a:xfrm>
            <a:off x="6866825" y="4092904"/>
            <a:ext cx="2160000" cy="720000"/>
          </a:xfrm>
          <a:prstGeom prst="rect">
            <a:avLst/>
          </a:prstGeom>
          <a:solidFill>
            <a:srgbClr val="FF66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あいさつをする</a:t>
            </a:r>
            <a:endParaRPr kumimoji="1" lang="ja-JP" altLang="en-US" sz="19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55FBA39-713D-45E8-B7B0-9F6C05A809D2}"/>
              </a:ext>
            </a:extLst>
          </p:cNvPr>
          <p:cNvSpPr/>
          <p:nvPr/>
        </p:nvSpPr>
        <p:spPr>
          <a:xfrm>
            <a:off x="6866825" y="3289539"/>
            <a:ext cx="2160000" cy="720000"/>
          </a:xfrm>
          <a:prstGeom prst="rect">
            <a:avLst/>
          </a:prstGeom>
          <a:solidFill>
            <a:srgbClr val="C000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人にやさしくする</a:t>
            </a:r>
            <a:endParaRPr kumimoji="1" lang="ja-JP" altLang="en-US" sz="19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0CCD80-B57B-460A-B80E-50F8720265CF}"/>
              </a:ext>
            </a:extLst>
          </p:cNvPr>
          <p:cNvSpPr/>
          <p:nvPr/>
        </p:nvSpPr>
        <p:spPr>
          <a:xfrm>
            <a:off x="6866825" y="2486173"/>
            <a:ext cx="2160000" cy="720000"/>
          </a:xfrm>
          <a:prstGeom prst="rect">
            <a:avLst/>
          </a:prstGeom>
          <a:solidFill>
            <a:srgbClr val="7030A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ごうれいをまもる</a:t>
            </a:r>
            <a:endParaRPr kumimoji="1" lang="ja-JP" altLang="en-US" sz="19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8A95F00-7F35-8898-9B12-09F7FEDBBF05}"/>
              </a:ext>
            </a:extLst>
          </p:cNvPr>
          <p:cNvSpPr/>
          <p:nvPr/>
        </p:nvSpPr>
        <p:spPr>
          <a:xfrm>
            <a:off x="9324411" y="4092904"/>
            <a:ext cx="2160000" cy="720000"/>
          </a:xfrm>
          <a:prstGeom prst="rect">
            <a:avLst/>
          </a:prstGeom>
          <a:solidFill>
            <a:srgbClr val="33CC3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ていねいに</a:t>
            </a:r>
            <a:endParaRPr kumimoji="1" lang="en-US" altLang="ja-JP" sz="1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そうじをする</a:t>
            </a:r>
            <a:endParaRPr kumimoji="1" lang="ja-JP" altLang="en-US" sz="19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96F30F7-E740-EE19-E7D6-4946700788A8}"/>
              </a:ext>
            </a:extLst>
          </p:cNvPr>
          <p:cNvSpPr/>
          <p:nvPr/>
        </p:nvSpPr>
        <p:spPr>
          <a:xfrm>
            <a:off x="754528" y="5721140"/>
            <a:ext cx="2160000" cy="720000"/>
          </a:xfrm>
          <a:prstGeom prst="rect">
            <a:avLst/>
          </a:prstGeom>
          <a:solidFill>
            <a:srgbClr val="FFFFCC"/>
          </a:solidFill>
          <a:ln w="38100" cmpd="dbl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入力できます</a:t>
            </a:r>
            <a:endParaRPr kumimoji="1" lang="ja-JP" altLang="en-US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E9152E5-02A4-8A08-8D2B-5FC5AAF650E9}"/>
              </a:ext>
            </a:extLst>
          </p:cNvPr>
          <p:cNvSpPr/>
          <p:nvPr/>
        </p:nvSpPr>
        <p:spPr>
          <a:xfrm>
            <a:off x="3219054" y="5721140"/>
            <a:ext cx="2160000" cy="720000"/>
          </a:xfrm>
          <a:prstGeom prst="rect">
            <a:avLst/>
          </a:prstGeom>
          <a:solidFill>
            <a:srgbClr val="FFFFCC"/>
          </a:solidFill>
          <a:ln w="38100" cmpd="dbl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入力できます</a:t>
            </a:r>
            <a:endParaRPr kumimoji="1" lang="ja-JP" altLang="en-US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2344956-CEBD-D608-4A95-7F012CDF780F}"/>
              </a:ext>
            </a:extLst>
          </p:cNvPr>
          <p:cNvSpPr txBox="1"/>
          <p:nvPr/>
        </p:nvSpPr>
        <p:spPr>
          <a:xfrm>
            <a:off x="388144" y="774603"/>
            <a:ext cx="4596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変更する項目を入力後、「図として保存」してご利用ください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AD345A8-1352-2D54-03A8-E013AF4159FA}"/>
              </a:ext>
            </a:extLst>
          </p:cNvPr>
          <p:cNvSpPr txBox="1"/>
          <p:nvPr/>
        </p:nvSpPr>
        <p:spPr>
          <a:xfrm>
            <a:off x="423862" y="5110859"/>
            <a:ext cx="4682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子供たちがオリジナル項目を作成する場合にご利用ください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50792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7AF8D15-5C23-2607-D559-08B1B8E8B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525"/>
          </a:xfrm>
        </p:spPr>
        <p:txBody>
          <a:bodyPr>
            <a:normAutofit/>
          </a:bodyPr>
          <a:lstStyle/>
          <a:p>
            <a:pPr algn="ctr"/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がんばりたいことランキング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FCCA83B-1EB2-1B24-893F-31A977E7C6D5}"/>
              </a:ext>
            </a:extLst>
          </p:cNvPr>
          <p:cNvGrpSpPr/>
          <p:nvPr/>
        </p:nvGrpSpPr>
        <p:grpSpPr>
          <a:xfrm>
            <a:off x="1340538" y="1943617"/>
            <a:ext cx="9522279" cy="3688699"/>
            <a:chOff x="1340538" y="1943617"/>
            <a:chExt cx="9522279" cy="3688699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4F0AD29-049C-0D41-5D5F-821726185A5C}"/>
                </a:ext>
              </a:extLst>
            </p:cNvPr>
            <p:cNvSpPr/>
            <p:nvPr/>
          </p:nvSpPr>
          <p:spPr>
            <a:xfrm>
              <a:off x="4963886" y="1943617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DDD7F1-978A-0205-558A-31D8C8AA177B}"/>
                </a:ext>
              </a:extLst>
            </p:cNvPr>
            <p:cNvSpPr/>
            <p:nvPr/>
          </p:nvSpPr>
          <p:spPr>
            <a:xfrm>
              <a:off x="3759888" y="2900001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D36276EA-A141-E041-55EE-AC3826B51E76}"/>
                </a:ext>
              </a:extLst>
            </p:cNvPr>
            <p:cNvSpPr/>
            <p:nvPr/>
          </p:nvSpPr>
          <p:spPr>
            <a:xfrm>
              <a:off x="6179238" y="2900001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50CC6E97-77D0-DE8F-B1B1-CDF2F1A38893}"/>
                </a:ext>
              </a:extLst>
            </p:cNvPr>
            <p:cNvSpPr/>
            <p:nvPr/>
          </p:nvSpPr>
          <p:spPr>
            <a:xfrm>
              <a:off x="2550213" y="3842976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DDA892E-9672-0465-E4E7-72EC8C32F460}"/>
                </a:ext>
              </a:extLst>
            </p:cNvPr>
            <p:cNvSpPr/>
            <p:nvPr/>
          </p:nvSpPr>
          <p:spPr>
            <a:xfrm>
              <a:off x="4969563" y="3842976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1FB754B2-2108-85B6-DE58-083E4BA6C6FE}"/>
                </a:ext>
              </a:extLst>
            </p:cNvPr>
            <p:cNvSpPr/>
            <p:nvPr/>
          </p:nvSpPr>
          <p:spPr>
            <a:xfrm>
              <a:off x="7388913" y="3842976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CA4EE63C-331F-6A7D-A471-D7DD34CCD58E}"/>
                </a:ext>
              </a:extLst>
            </p:cNvPr>
            <p:cNvSpPr/>
            <p:nvPr/>
          </p:nvSpPr>
          <p:spPr>
            <a:xfrm>
              <a:off x="1340538" y="4805001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62A4FD45-417B-5E17-ACC3-61DBD6100EE5}"/>
                </a:ext>
              </a:extLst>
            </p:cNvPr>
            <p:cNvSpPr/>
            <p:nvPr/>
          </p:nvSpPr>
          <p:spPr>
            <a:xfrm>
              <a:off x="3759888" y="4805001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37AB671-CB96-AB57-C3B9-E0AB3160A9A8}"/>
                </a:ext>
              </a:extLst>
            </p:cNvPr>
            <p:cNvSpPr/>
            <p:nvPr/>
          </p:nvSpPr>
          <p:spPr>
            <a:xfrm>
              <a:off x="6179238" y="4805001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FACF9BAB-3167-88F3-7E2D-66CF9074B5D9}"/>
                </a:ext>
              </a:extLst>
            </p:cNvPr>
            <p:cNvSpPr/>
            <p:nvPr/>
          </p:nvSpPr>
          <p:spPr>
            <a:xfrm>
              <a:off x="8598588" y="4805001"/>
              <a:ext cx="2264229" cy="8273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2652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ACE469A-B074-46C5-A9E0-1225B177A25C}"/>
</file>

<file path=customXml/itemProps2.xml><?xml version="1.0" encoding="utf-8"?>
<ds:datastoreItem xmlns:ds="http://schemas.openxmlformats.org/officeDocument/2006/customXml" ds:itemID="{6E3F2876-2F89-4A4F-AE6E-46AE8220CD44}"/>
</file>

<file path=customXml/itemProps3.xml><?xml version="1.0" encoding="utf-8"?>
<ds:datastoreItem xmlns:ds="http://schemas.openxmlformats.org/officeDocument/2006/customXml" ds:itemID="{CE729E3D-A45B-4B03-B3C5-B7415616E41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ワイド画面</PresentationFormat>
  <Paragraphs>29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2_Office テーマ</vt:lpstr>
      <vt:lpstr>がんばりたいことランキング</vt:lpstr>
      <vt:lpstr>以下のスライドは、カスタマイズの際、ご活用ください</vt:lpstr>
      <vt:lpstr>PowerPoint プレゼンテーション</vt:lpstr>
      <vt:lpstr>がんばりたいことランキング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2025-02-05T07:40:43Z</dcterms:created>
  <dcterms:modified xsi:type="dcterms:W3CDTF">2025-02-05T07:40:53Z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