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99FF"/>
    <a:srgbClr val="3366FF"/>
    <a:srgbClr val="CCECFF"/>
    <a:srgbClr val="156082"/>
    <a:srgbClr val="FFCCFF"/>
    <a:srgbClr val="CC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167C89-2992-4D4D-A423-A1CBB26FB0D4}" v="4" dt="2025-02-05T06:50:19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66523C5-8658-E6D7-1E39-0C6A0E13B666}"/>
              </a:ext>
            </a:extLst>
          </p:cNvPr>
          <p:cNvSpPr/>
          <p:nvPr/>
        </p:nvSpPr>
        <p:spPr>
          <a:xfrm>
            <a:off x="0" y="0"/>
            <a:ext cx="12192000" cy="50292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つながり係</a:t>
            </a:r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663C2-AB54-5C32-6909-8C729AF51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B3459FC-0C50-F075-4187-9CE66FCE527B}"/>
              </a:ext>
            </a:extLst>
          </p:cNvPr>
          <p:cNvSpPr/>
          <p:nvPr/>
        </p:nvSpPr>
        <p:spPr>
          <a:xfrm>
            <a:off x="0" y="0"/>
            <a:ext cx="12192000" cy="50292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質問係</a:t>
            </a:r>
          </a:p>
        </p:txBody>
      </p:sp>
    </p:spTree>
    <p:extLst>
      <p:ext uri="{BB962C8B-B14F-4D97-AF65-F5344CB8AC3E}">
        <p14:creationId xmlns:p14="http://schemas.microsoft.com/office/powerpoint/2010/main" val="406335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11B9C-3FE8-EEE0-E165-CA4900D37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7D750E9-C027-AB3F-28A9-47C1DF172B7C}"/>
              </a:ext>
            </a:extLst>
          </p:cNvPr>
          <p:cNvSpPr/>
          <p:nvPr/>
        </p:nvSpPr>
        <p:spPr>
          <a:xfrm>
            <a:off x="0" y="0"/>
            <a:ext cx="12192000" cy="502920"/>
          </a:xfrm>
          <a:prstGeom prst="rect">
            <a:avLst/>
          </a:prstGeom>
          <a:solidFill>
            <a:srgbClr val="CC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表現</a:t>
            </a:r>
            <a:r>
              <a:rPr kumimoji="1" lang="ja-JP" altLang="en-US">
                <a:solidFill>
                  <a:schemeClr val="tx1"/>
                </a:solidFill>
              </a:rPr>
              <a:t>係</a:t>
            </a:r>
          </a:p>
        </p:txBody>
      </p:sp>
    </p:spTree>
    <p:extLst>
      <p:ext uri="{BB962C8B-B14F-4D97-AF65-F5344CB8AC3E}">
        <p14:creationId xmlns:p14="http://schemas.microsoft.com/office/powerpoint/2010/main" val="246243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DD3F3-81F2-FCD2-3B14-882FB60A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1C30BE7-6BCF-D805-AD83-0B4574981582}"/>
              </a:ext>
            </a:extLst>
          </p:cNvPr>
          <p:cNvSpPr/>
          <p:nvPr/>
        </p:nvSpPr>
        <p:spPr>
          <a:xfrm>
            <a:off x="0" y="0"/>
            <a:ext cx="12192000" cy="50292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イラスト係</a:t>
            </a:r>
          </a:p>
        </p:txBody>
      </p:sp>
    </p:spTree>
    <p:extLst>
      <p:ext uri="{BB962C8B-B14F-4D97-AF65-F5344CB8AC3E}">
        <p14:creationId xmlns:p14="http://schemas.microsoft.com/office/powerpoint/2010/main" val="4245865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C2C64-817B-F361-D722-B4875E173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21D67D3-2940-6FD6-1632-60037DE3BEBC}"/>
              </a:ext>
            </a:extLst>
          </p:cNvPr>
          <p:cNvSpPr/>
          <p:nvPr/>
        </p:nvSpPr>
        <p:spPr>
          <a:xfrm>
            <a:off x="0" y="0"/>
            <a:ext cx="12192000" cy="50292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  <a:ea typeface="ＭＳ Ｐゴシック"/>
              </a:rPr>
              <a:t>○○○○○の人生像</a:t>
            </a:r>
            <a:endParaRPr kumimoji="1" lang="ja-JP" altLang="en-US">
              <a:solidFill>
                <a:schemeClr val="tx1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15008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46890-37F4-2447-42B0-7A922D9AD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0480D7E-1386-7903-60F7-667BEFB91EF9}"/>
              </a:ext>
            </a:extLst>
          </p:cNvPr>
          <p:cNvSpPr/>
          <p:nvPr/>
        </p:nvSpPr>
        <p:spPr>
          <a:xfrm>
            <a:off x="0" y="0"/>
            <a:ext cx="12192000" cy="50292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solidFill>
                  <a:schemeClr val="bg1"/>
                </a:solidFill>
                <a:ea typeface="ＭＳ Ｐゴシック"/>
              </a:rPr>
              <a:t>人物分</a:t>
            </a:r>
            <a:r>
              <a:rPr lang="ja-JP" altLang="en-US">
                <a:solidFill>
                  <a:schemeClr val="bg1"/>
                </a:solidFill>
                <a:ea typeface="ＭＳ Ｐゴシック"/>
              </a:rPr>
              <a:t>せき</a:t>
            </a:r>
            <a:r>
              <a:rPr kumimoji="1" lang="ja-JP" altLang="en-US">
                <a:solidFill>
                  <a:schemeClr val="bg1"/>
                </a:solidFill>
                <a:ea typeface="ＭＳ Ｐゴシック"/>
              </a:rPr>
              <a:t>シート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C70A32C4-A2E0-7BF5-1C94-A8D13F235A85}"/>
              </a:ext>
            </a:extLst>
          </p:cNvPr>
          <p:cNvSpPr/>
          <p:nvPr/>
        </p:nvSpPr>
        <p:spPr>
          <a:xfrm>
            <a:off x="4235196" y="2770632"/>
            <a:ext cx="3721608" cy="1874520"/>
          </a:xfrm>
          <a:prstGeom prst="ellipse">
            <a:avLst/>
          </a:prstGeom>
          <a:noFill/>
          <a:ln w="38100">
            <a:solidFill>
              <a:srgbClr val="00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ea typeface="ＭＳ Ｐゴシック"/>
              </a:rPr>
              <a:t>○○○○○は</a:t>
            </a:r>
            <a:endParaRPr kumimoji="1" lang="en-US" altLang="ja-JP">
              <a:solidFill>
                <a:schemeClr val="tx1"/>
              </a:solidFill>
              <a:ea typeface="ＭＳ Ｐゴシック"/>
            </a:endParaRPr>
          </a:p>
          <a:p>
            <a:pPr algn="ctr"/>
            <a:endParaRPr lang="en-US" altLang="ja-JP">
              <a:solidFill>
                <a:schemeClr val="tx1"/>
              </a:solidFill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  <a:ea typeface="ＭＳ Ｐゴシック"/>
              </a:rPr>
              <a:t>●</a:t>
            </a:r>
            <a:r>
              <a:rPr lang="ja-JP">
                <a:solidFill>
                  <a:schemeClr val="tx1"/>
                </a:solidFill>
                <a:ea typeface="ＭＳ Ｐゴシック"/>
              </a:rPr>
              <a:t>●●●●●●●●●</a:t>
            </a:r>
            <a:r>
              <a:rPr lang="ja-JP" altLang="en-US">
                <a:solidFill>
                  <a:schemeClr val="tx1"/>
                </a:solidFill>
                <a:ea typeface="ＭＳ Ｐゴシック"/>
              </a:rPr>
              <a:t>な人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6BC182-5CC2-D7C3-BCEC-8C8070F21E2B}"/>
              </a:ext>
            </a:extLst>
          </p:cNvPr>
          <p:cNvSpPr/>
          <p:nvPr/>
        </p:nvSpPr>
        <p:spPr>
          <a:xfrm>
            <a:off x="557784" y="2425446"/>
            <a:ext cx="2926080" cy="154533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solidFill>
                  <a:schemeClr val="tx1"/>
                </a:solidFill>
                <a:ea typeface="ＭＳ Ｐゴシック"/>
              </a:rPr>
              <a:t>①</a:t>
            </a:r>
            <a:endParaRPr kumimoji="1" lang="ja-JP" altLang="en-US">
              <a:solidFill>
                <a:schemeClr val="tx1"/>
              </a:solidFill>
              <a:ea typeface="ＭＳ Ｐゴシック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82CBB59-F50E-4377-5C67-C7CA4BC6A85D}"/>
              </a:ext>
            </a:extLst>
          </p:cNvPr>
          <p:cNvSpPr/>
          <p:nvPr/>
        </p:nvSpPr>
        <p:spPr>
          <a:xfrm>
            <a:off x="5935634" y="594360"/>
            <a:ext cx="6161878" cy="365760"/>
          </a:xfrm>
          <a:prstGeom prst="rect">
            <a:avLst/>
          </a:prstGeom>
          <a:noFill/>
          <a:ln>
            <a:solidFill>
              <a:srgbClr val="CCE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>
                <a:solidFill>
                  <a:schemeClr val="tx1"/>
                </a:solidFill>
              </a:rPr>
              <a:t>～～できる人、～～する人など　「人</a:t>
            </a:r>
            <a:r>
              <a:rPr lang="ja-JP" altLang="en-US" sz="1400">
                <a:solidFill>
                  <a:schemeClr val="tx1"/>
                </a:solidFill>
              </a:rPr>
              <a:t>」で終わる文章で表現しましょう</a:t>
            </a:r>
            <a:endParaRPr kumimoji="1" lang="en-US" altLang="ja-JP" sz="140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02354D-8D19-D093-72EB-625E74A3DD5F}"/>
              </a:ext>
            </a:extLst>
          </p:cNvPr>
          <p:cNvSpPr/>
          <p:nvPr/>
        </p:nvSpPr>
        <p:spPr>
          <a:xfrm>
            <a:off x="4632960" y="1092708"/>
            <a:ext cx="2926080" cy="154533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</a:rPr>
              <a:t>②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71502DE-0C47-226D-08AC-1775FECB717C}"/>
              </a:ext>
            </a:extLst>
          </p:cNvPr>
          <p:cNvSpPr/>
          <p:nvPr/>
        </p:nvSpPr>
        <p:spPr>
          <a:xfrm>
            <a:off x="8708136" y="2425446"/>
            <a:ext cx="2926080" cy="154533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>
                <a:solidFill>
                  <a:schemeClr val="tx1"/>
                </a:solidFill>
              </a:rPr>
              <a:t>③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0C1793-D187-4FF1-9A70-B954462D3C08}"/>
              </a:ext>
            </a:extLst>
          </p:cNvPr>
          <p:cNvSpPr/>
          <p:nvPr/>
        </p:nvSpPr>
        <p:spPr>
          <a:xfrm>
            <a:off x="2020824" y="4841748"/>
            <a:ext cx="2926080" cy="154533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solidFill>
                  <a:schemeClr val="tx1"/>
                </a:solidFill>
                <a:ea typeface="ＭＳ Ｐゴシック"/>
              </a:rPr>
              <a:t>⑤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A347B45-7BE4-DA55-1C56-06CB7EEF8771}"/>
              </a:ext>
            </a:extLst>
          </p:cNvPr>
          <p:cNvSpPr/>
          <p:nvPr/>
        </p:nvSpPr>
        <p:spPr>
          <a:xfrm>
            <a:off x="7032498" y="4841748"/>
            <a:ext cx="2926080" cy="154533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solidFill>
                  <a:schemeClr val="tx1"/>
                </a:solidFill>
                <a:ea typeface="ＭＳ Ｐゴシック"/>
              </a:rPr>
              <a:t>④</a:t>
            </a:r>
          </a:p>
        </p:txBody>
      </p:sp>
    </p:spTree>
    <p:extLst>
      <p:ext uri="{BB962C8B-B14F-4D97-AF65-F5344CB8AC3E}">
        <p14:creationId xmlns:p14="http://schemas.microsoft.com/office/powerpoint/2010/main" val="51097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234C961-1D3D-43DB-B765-55796F47400A}"/>
</file>

<file path=customXml/itemProps2.xml><?xml version="1.0" encoding="utf-8"?>
<ds:datastoreItem xmlns:ds="http://schemas.openxmlformats.org/officeDocument/2006/customXml" ds:itemID="{2ED3EEC1-F404-4D01-BAD5-984EF7AC3EE8}"/>
</file>

<file path=customXml/itemProps3.xml><?xml version="1.0" encoding="utf-8"?>
<ds:datastoreItem xmlns:ds="http://schemas.openxmlformats.org/officeDocument/2006/customXml" ds:itemID="{36E53768-527D-4850-836E-4D73D44A8AE4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2025-02-05T06:50:18Z</dcterms:created>
  <dcterms:modified xsi:type="dcterms:W3CDTF">2025-02-05T06:50:30Z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