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257" r:id="rId4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278">
          <p15:clr>
            <a:srgbClr val="A4A3A4"/>
          </p15:clr>
        </p15:guide>
        <p15:guide id="4" orient="horz" pos="4133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xFXsIAWwb7jyrNZ3NUfs7PqE1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3365E8-F94D-48B6-B0D2-CCBA41D759C6}" v="3" dt="2025-02-05T06:15:58.730"/>
    <p1510:client id="{21391ACB-71CF-4351-A4CC-C116F93B58B8}" v="3" dt="2025-02-05T06:12:25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60" y="792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customschemas.google.com/relationships/presentationmetadata" Target="meta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body" idx="2"/>
          </p:nvPr>
        </p:nvSpPr>
        <p:spPr>
          <a:xfrm>
            <a:off x="682330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2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1"/>
          </p:nvPr>
        </p:nvSpPr>
        <p:spPr>
          <a:xfrm>
            <a:off x="4211341" y="987429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body" idx="2"/>
          </p:nvPr>
        </p:nvSpPr>
        <p:spPr>
          <a:xfrm>
            <a:off x="682329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7" name="Google Shape;137;p23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3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/>
            </a:lvl1pPr>
            <a:lvl2pPr lvl="1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/>
            </a:lvl2pPr>
            <a:lvl3pPr lvl="2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/>
            </a:lvl3pPr>
            <a:lvl4pPr lvl="3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4pPr>
            <a:lvl5pPr lvl="4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5pPr>
            <a:lvl6pPr lvl="5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6pPr>
            <a:lvl7pPr lvl="6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7pPr>
            <a:lvl8pPr lvl="7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8pPr>
            <a:lvl9pPr lvl="8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4"/>
          <p:cNvSpPr>
            <a:spLocks noGrp="1"/>
          </p:cNvSpPr>
          <p:nvPr>
            <p:ph type="pic" idx="2"/>
          </p:nvPr>
        </p:nvSpPr>
        <p:spPr>
          <a:xfrm>
            <a:off x="4211341" y="987429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24"/>
          <p:cNvSpPr txBox="1">
            <a:spLocks noGrp="1"/>
          </p:cNvSpPr>
          <p:nvPr>
            <p:ph type="body" idx="1"/>
          </p:nvPr>
        </p:nvSpPr>
        <p:spPr>
          <a:xfrm>
            <a:off x="682329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4" name="Google Shape;144;p24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5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5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5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5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6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6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タイトルとコンテンツ">
  <p:cSld name="1_タイトルとコンテンツ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/>
        </p:nvSpPr>
        <p:spPr>
          <a:xfrm>
            <a:off x="155575" y="10633"/>
            <a:ext cx="892441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おすすめICT活用事例のご紹介</a:t>
            </a:r>
            <a:endParaRPr/>
          </a:p>
        </p:txBody>
      </p:sp>
      <p:sp>
        <p:nvSpPr>
          <p:cNvPr id="161" name="Google Shape;161;p27"/>
          <p:cNvSpPr txBox="1"/>
          <p:nvPr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Copyright © Benesse Corporation. All rights reserved</a:t>
            </a:r>
            <a:endParaRPr sz="14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3" orient="horz" pos="4133">
          <p15:clr>
            <a:srgbClr val="FBAE40"/>
          </p15:clr>
        </p15:guide>
        <p15:guide id="4" orient="horz" pos="2160">
          <p15:clr>
            <a:srgbClr val="FBAE40"/>
          </p15:clr>
        </p15:guide>
        <p15:guide id="5" orient="horz" pos="18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675879" y="1709739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Calibri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675879" y="4589464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888888"/>
              </a:buClr>
              <a:buSzPts val="1950"/>
              <a:buNone/>
              <a:defRPr sz="19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2"/>
              <a:buNone/>
              <a:defRPr sz="1462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68232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682329" y="2505076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5014913" y="2505076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7"/>
              <a:buNone/>
              <a:defRPr sz="1137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7"/>
              <a:buNone/>
              <a:defRPr sz="1137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Calibri"/>
              <a:buNone/>
              <a:defRPr sz="3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dt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ft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sldNum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"/>
          <p:cNvSpPr/>
          <p:nvPr/>
        </p:nvSpPr>
        <p:spPr>
          <a:xfrm>
            <a:off x="3743760" y="2803871"/>
            <a:ext cx="2429294" cy="1250258"/>
          </a:xfrm>
          <a:prstGeom prst="ellipse">
            <a:avLst/>
          </a:prstGeom>
          <a:solidFill>
            <a:srgbClr val="E1FFE1"/>
          </a:solidFill>
          <a:ln w="2222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9150" tIns="44575" rIns="89150" bIns="44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季語または</a:t>
            </a:r>
            <a:endParaRPr sz="1754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テーマ</a:t>
            </a:r>
            <a:endParaRPr sz="1754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67" name="Google Shape;167;p1"/>
          <p:cNvSpPr/>
          <p:nvPr/>
        </p:nvSpPr>
        <p:spPr>
          <a:xfrm>
            <a:off x="5301642" y="1667639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68" name="Google Shape;168;p1"/>
          <p:cNvSpPr/>
          <p:nvPr/>
        </p:nvSpPr>
        <p:spPr>
          <a:xfrm>
            <a:off x="2247052" y="1766819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69" name="Google Shape;169;p1"/>
          <p:cNvSpPr/>
          <p:nvPr/>
        </p:nvSpPr>
        <p:spPr>
          <a:xfrm>
            <a:off x="6667726" y="2852689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0" name="Google Shape;170;p1"/>
          <p:cNvSpPr/>
          <p:nvPr/>
        </p:nvSpPr>
        <p:spPr>
          <a:xfrm>
            <a:off x="4950834" y="4086248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1" name="Google Shape;171;p1"/>
          <p:cNvSpPr/>
          <p:nvPr/>
        </p:nvSpPr>
        <p:spPr>
          <a:xfrm>
            <a:off x="1953444" y="3626588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2" name="Google Shape;172;p1"/>
          <p:cNvSpPr/>
          <p:nvPr/>
        </p:nvSpPr>
        <p:spPr>
          <a:xfrm>
            <a:off x="380203" y="791510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73" name="Google Shape;173;p1"/>
          <p:cNvSpPr/>
          <p:nvPr/>
        </p:nvSpPr>
        <p:spPr>
          <a:xfrm>
            <a:off x="75044" y="2568607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4" name="Google Shape;174;p1"/>
          <p:cNvSpPr/>
          <p:nvPr/>
        </p:nvSpPr>
        <p:spPr>
          <a:xfrm>
            <a:off x="238504" y="4656844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5" name="Google Shape;175;p1"/>
          <p:cNvSpPr/>
          <p:nvPr/>
        </p:nvSpPr>
        <p:spPr>
          <a:xfrm>
            <a:off x="2897919" y="5017468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6" name="Google Shape;176;p1"/>
          <p:cNvSpPr/>
          <p:nvPr/>
        </p:nvSpPr>
        <p:spPr>
          <a:xfrm>
            <a:off x="6477380" y="5014571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7" name="Google Shape;177;p1"/>
          <p:cNvSpPr/>
          <p:nvPr/>
        </p:nvSpPr>
        <p:spPr>
          <a:xfrm>
            <a:off x="7809189" y="1747814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8" name="Google Shape;178;p1"/>
          <p:cNvSpPr/>
          <p:nvPr/>
        </p:nvSpPr>
        <p:spPr>
          <a:xfrm>
            <a:off x="6692784" y="642938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79" name="Google Shape;179;p1"/>
          <p:cNvSpPr/>
          <p:nvPr/>
        </p:nvSpPr>
        <p:spPr>
          <a:xfrm>
            <a:off x="3647188" y="726706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  <p:sp>
        <p:nvSpPr>
          <p:cNvPr id="180" name="Google Shape;180;p1"/>
          <p:cNvSpPr/>
          <p:nvPr/>
        </p:nvSpPr>
        <p:spPr>
          <a:xfrm>
            <a:off x="7840847" y="4005312"/>
            <a:ext cx="1911668" cy="1152623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連想する</a:t>
            </a:r>
            <a:endParaRPr sz="1901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901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言葉など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6F9C556-95F6-42E7-90CF-8DEC261823B3}"/>
</file>

<file path=customXml/itemProps2.xml><?xml version="1.0" encoding="utf-8"?>
<ds:datastoreItem xmlns:ds="http://schemas.openxmlformats.org/officeDocument/2006/customXml" ds:itemID="{FD48CF26-E383-420E-B208-8467D5B95668}"/>
</file>

<file path=customXml/itemProps3.xml><?xml version="1.0" encoding="utf-8"?>
<ds:datastoreItem xmlns:ds="http://schemas.openxmlformats.org/officeDocument/2006/customXml" ds:itemID="{4B45BFBD-2708-4689-8164-6E118CF05AB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30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1_Office テーマ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2025-02-05T06:15:58Z</dcterms:created>
  <dcterms:modified xsi:type="dcterms:W3CDTF">2025-02-05T06:16:01Z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