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88" r:id="rId2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1FFE1"/>
    <a:srgbClr val="CCFFCC"/>
    <a:srgbClr val="E7E7FF"/>
    <a:srgbClr val="FFFFCC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E28412-32B8-4EFC-A125-4569E7B9E0C9}" v="5" dt="2025-02-05T05:51:19.8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5818" autoAdjust="0"/>
  </p:normalViewPr>
  <p:slideViewPr>
    <p:cSldViewPr snapToGrid="0" showGuides="1">
      <p:cViewPr varScale="1">
        <p:scale>
          <a:sx n="71" d="100"/>
          <a:sy n="71" d="100"/>
        </p:scale>
        <p:origin x="66" y="1230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262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2025/2/5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3C53F82E-6061-527F-8CBF-BC0E9F318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912" y="4053500"/>
            <a:ext cx="864000" cy="1536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0B0822-0EE1-461D-DAD6-2B17A83D05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396" y="4045396"/>
            <a:ext cx="864000" cy="1536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9CDD5708-BAB1-F9B1-939A-43045A7BA1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8343" y="4045401"/>
            <a:ext cx="864000" cy="1536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71FAB47D-F370-6820-B5DC-DE85421A7B9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r="-1136" b="-649"/>
          <a:stretch/>
        </p:blipFill>
        <p:spPr>
          <a:xfrm>
            <a:off x="4623198" y="487714"/>
            <a:ext cx="854182" cy="1545974"/>
          </a:xfrm>
          <a:prstGeom prst="rect">
            <a:avLst/>
          </a:prstGeom>
        </p:spPr>
      </p:pic>
      <p:pic>
        <p:nvPicPr>
          <p:cNvPr id="11" name="図 1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D21D91CD-EF52-DEB7-A362-53054BD22F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396" y="2407431"/>
            <a:ext cx="864000" cy="1536000"/>
          </a:xfrm>
          <a:prstGeom prst="rect">
            <a:avLst/>
          </a:prstGeom>
        </p:spPr>
      </p:pic>
      <p:pic>
        <p:nvPicPr>
          <p:cNvPr id="13" name="図 12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47C3EE71-63AA-959D-A5E6-CF9F5EE219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84" y="4053352"/>
            <a:ext cx="864000" cy="1536000"/>
          </a:xfrm>
          <a:prstGeom prst="rect">
            <a:avLst/>
          </a:prstGeom>
        </p:spPr>
      </p:pic>
      <p:pic>
        <p:nvPicPr>
          <p:cNvPr id="15" name="図 14" descr="図形, 矢印&#10;&#10;自動的に生成された説明">
            <a:extLst>
              <a:ext uri="{FF2B5EF4-FFF2-40B4-BE49-F238E27FC236}">
                <a16:creationId xmlns:a16="http://schemas.microsoft.com/office/drawing/2014/main" id="{61965259-AC6F-E6F5-5132-9670E54AFB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689" y="2263491"/>
            <a:ext cx="864000" cy="1536000"/>
          </a:xfrm>
          <a:prstGeom prst="rect">
            <a:avLst/>
          </a:prstGeom>
        </p:spPr>
      </p:pic>
      <p:pic>
        <p:nvPicPr>
          <p:cNvPr id="17" name="図 1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44312432-EE55-DFE1-126A-888EE41D35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83" y="4045396"/>
            <a:ext cx="864000" cy="1536000"/>
          </a:xfrm>
          <a:prstGeom prst="rect">
            <a:avLst/>
          </a:prstGeom>
        </p:spPr>
      </p:pic>
      <p:pic>
        <p:nvPicPr>
          <p:cNvPr id="19" name="図 18" descr="アイコン&#10;&#10;自動的に生成された説明">
            <a:extLst>
              <a:ext uri="{FF2B5EF4-FFF2-40B4-BE49-F238E27FC236}">
                <a16:creationId xmlns:a16="http://schemas.microsoft.com/office/drawing/2014/main" id="{AA3D43A7-30F1-AF42-1684-5BF55565A65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101" y="487714"/>
            <a:ext cx="864000" cy="1536000"/>
          </a:xfrm>
          <a:prstGeom prst="rect">
            <a:avLst/>
          </a:prstGeom>
        </p:spPr>
      </p:pic>
      <p:pic>
        <p:nvPicPr>
          <p:cNvPr id="21" name="図 2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8D0C50A0-5DC5-0732-1688-B0A1AD4F1D5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736" y="4045396"/>
            <a:ext cx="864000" cy="1536000"/>
          </a:xfrm>
          <a:prstGeom prst="rect">
            <a:avLst/>
          </a:prstGeom>
        </p:spPr>
      </p:pic>
      <p:pic>
        <p:nvPicPr>
          <p:cNvPr id="23" name="図 22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1B706089-EDA7-70B2-B695-DB93E7E80A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289" y="4045396"/>
            <a:ext cx="864000" cy="1536000"/>
          </a:xfrm>
          <a:prstGeom prst="rect">
            <a:avLst/>
          </a:prstGeom>
        </p:spPr>
      </p:pic>
      <p:pic>
        <p:nvPicPr>
          <p:cNvPr id="25" name="図 24" descr="アイコン&#10;&#10;自動的に生成された説明">
            <a:extLst>
              <a:ext uri="{FF2B5EF4-FFF2-40B4-BE49-F238E27FC236}">
                <a16:creationId xmlns:a16="http://schemas.microsoft.com/office/drawing/2014/main" id="{07FCEB17-13FC-6B36-88DF-B640AE3CB83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935" y="2263491"/>
            <a:ext cx="864000" cy="1536000"/>
          </a:xfrm>
          <a:prstGeom prst="rect">
            <a:avLst/>
          </a:prstGeom>
        </p:spPr>
      </p:pic>
      <p:pic>
        <p:nvPicPr>
          <p:cNvPr id="27" name="図 26" descr="アイコン&#10;&#10;自動的に生成された説明">
            <a:extLst>
              <a:ext uri="{FF2B5EF4-FFF2-40B4-BE49-F238E27FC236}">
                <a16:creationId xmlns:a16="http://schemas.microsoft.com/office/drawing/2014/main" id="{AA467FE2-515E-824F-CCCF-358C5DE9F2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842" y="4045396"/>
            <a:ext cx="864000" cy="1536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24F1B1BE-7182-346E-B3FE-191CCF3200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8343" y="2439237"/>
            <a:ext cx="864000" cy="1536000"/>
          </a:xfrm>
          <a:prstGeom prst="rect">
            <a:avLst/>
          </a:prstGeom>
        </p:spPr>
      </p:pic>
      <p:pic>
        <p:nvPicPr>
          <p:cNvPr id="31" name="図 30" descr="矢印&#10;&#10;自動的に生成された説明">
            <a:extLst>
              <a:ext uri="{FF2B5EF4-FFF2-40B4-BE49-F238E27FC236}">
                <a16:creationId xmlns:a16="http://schemas.microsoft.com/office/drawing/2014/main" id="{92136B41-3F44-4965-D32A-F957B2B5FE8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395" y="497567"/>
            <a:ext cx="864000" cy="1536000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2708F29C-FB1F-5A23-7D51-5D4AD478B78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75" y="4053352"/>
            <a:ext cx="864000" cy="153600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FCD08166-CC9E-17A1-ABE3-9DCA055B7B1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861" y="2273344"/>
            <a:ext cx="864000" cy="1536000"/>
          </a:xfrm>
          <a:prstGeom prst="rect">
            <a:avLst/>
          </a:prstGeom>
        </p:spPr>
      </p:pic>
      <p:pic>
        <p:nvPicPr>
          <p:cNvPr id="37" name="図 3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50F6BC8D-FC9C-CD49-D401-E959F731D8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95" y="4053352"/>
            <a:ext cx="864000" cy="15360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8E917DB0-627A-F7AC-FD35-C430BC9E809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34" y="4053352"/>
            <a:ext cx="864000" cy="1536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09158C-462C-7EA4-0B2E-B7F518585F3E}"/>
              </a:ext>
            </a:extLst>
          </p:cNvPr>
          <p:cNvSpPr txBox="1"/>
          <p:nvPr/>
        </p:nvSpPr>
        <p:spPr>
          <a:xfrm>
            <a:off x="-938343" y="540691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8C6E76-5426-A2DC-8B4D-DFC4EE083EC9}"/>
              </a:ext>
            </a:extLst>
          </p:cNvPr>
          <p:cNvSpPr txBox="1"/>
          <p:nvPr/>
        </p:nvSpPr>
        <p:spPr>
          <a:xfrm>
            <a:off x="10286396" y="485030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600287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A5BDA7D-6E42-49BB-9C1E-C04EF3CC4A43}"/>
</file>

<file path=customXml/itemProps2.xml><?xml version="1.0" encoding="utf-8"?>
<ds:datastoreItem xmlns:ds="http://schemas.openxmlformats.org/officeDocument/2006/customXml" ds:itemID="{40791137-07B4-4CFF-AD31-B822C8C8A0A2}"/>
</file>

<file path=customXml/itemProps3.xml><?xml version="1.0" encoding="utf-8"?>
<ds:datastoreItem xmlns:ds="http://schemas.openxmlformats.org/officeDocument/2006/customXml" ds:itemID="{4D212C85-6EF1-49D7-8743-C064D8576EA4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2025-02-05T05:51:19Z</dcterms:created>
  <dcterms:modified xsi:type="dcterms:W3CDTF">2025-02-05T05:51:26Z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