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1"/>
  </p:sldMasterIdLst>
  <p:notesMasterIdLst>
    <p:notesMasterId r:id="rId3"/>
  </p:notesMasterIdLst>
  <p:sldIdLst>
    <p:sldId id="289" r:id="rId2"/>
  </p:sldIdLst>
  <p:sldSz cx="10160000" cy="571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32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E1FFE1"/>
    <a:srgbClr val="CCFFCC"/>
    <a:srgbClr val="E7E7FF"/>
    <a:srgbClr val="FFFFCC"/>
    <a:srgbClr val="FFE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A502A7-0920-4747-9C36-A1D2A394EBDF}" v="5" dt="2025-02-05T05:51:46.1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5818" autoAdjust="0"/>
  </p:normalViewPr>
  <p:slideViewPr>
    <p:cSldViewPr snapToGrid="0" showGuides="1">
      <p:cViewPr varScale="1">
        <p:scale>
          <a:sx n="71" d="100"/>
          <a:sy n="71" d="100"/>
        </p:scale>
        <p:origin x="60" y="1278"/>
      </p:cViewPr>
      <p:guideLst>
        <p:guide orient="horz" pos="18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2624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33F13-39B1-4312-A92E-73D68E81300D}" type="datetimeFigureOut">
              <a:t>2025/2/5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06CBD7-A38D-48FE-B33E-A1B808E75276}" type="slidenum"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77312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935302"/>
            <a:ext cx="7620000" cy="1989667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3001698"/>
            <a:ext cx="7620000" cy="1379802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9944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9970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304271"/>
            <a:ext cx="2190750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304271"/>
            <a:ext cx="6445250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783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91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424782"/>
            <a:ext cx="8763000" cy="2377281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3824553"/>
            <a:ext cx="8763000" cy="1250156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468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1521354"/>
            <a:ext cx="43180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521354"/>
            <a:ext cx="43180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315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304271"/>
            <a:ext cx="87630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400969"/>
            <a:ext cx="4298156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087563"/>
            <a:ext cx="4298156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0" y="1400969"/>
            <a:ext cx="4319323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0" y="2087563"/>
            <a:ext cx="4319323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595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5232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81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822855"/>
            <a:ext cx="5143500" cy="406135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360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19323" y="822855"/>
            <a:ext cx="5143500" cy="4061354"/>
          </a:xfrm>
        </p:spPr>
        <p:txBody>
          <a:bodyPr anchor="t"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0863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304271"/>
            <a:ext cx="87630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1521354"/>
            <a:ext cx="87630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95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kumimoji="1"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kumimoji="1"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589555C-FFB4-4E5D-32B7-69073B2A5E4B}"/>
              </a:ext>
            </a:extLst>
          </p:cNvPr>
          <p:cNvSpPr txBox="1"/>
          <p:nvPr/>
        </p:nvSpPr>
        <p:spPr>
          <a:xfrm>
            <a:off x="8539645" y="418212"/>
            <a:ext cx="923330" cy="46783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◆相手</a:t>
            </a:r>
            <a:endParaRPr kumimoji="1" lang="en-US" altLang="ja-JP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</a:t>
            </a:r>
            <a:endParaRPr kumimoji="1" lang="en-US" altLang="ja-JP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7C7E2EA-09BF-A684-BC56-538F861079F9}"/>
              </a:ext>
            </a:extLst>
          </p:cNvPr>
          <p:cNvSpPr txBox="1"/>
          <p:nvPr/>
        </p:nvSpPr>
        <p:spPr>
          <a:xfrm>
            <a:off x="6838439" y="418212"/>
            <a:ext cx="923330" cy="49547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◆使った敬語</a:t>
            </a:r>
            <a:endParaRPr kumimoji="1" lang="en-US" altLang="ja-JP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D8A7655-CCFB-D54B-DE1B-D7965112D343}"/>
              </a:ext>
            </a:extLst>
          </p:cNvPr>
          <p:cNvSpPr txBox="1"/>
          <p:nvPr/>
        </p:nvSpPr>
        <p:spPr>
          <a:xfrm>
            <a:off x="4193007" y="418212"/>
            <a:ext cx="1661993" cy="51036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◆敬語を使った例文</a:t>
            </a:r>
            <a:endParaRPr kumimoji="1" lang="en-US" altLang="ja-JP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4652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3B811AEB-AEDA-4631-AA80-AEE9EB790C33}"/>
</file>

<file path=customXml/itemProps2.xml><?xml version="1.0" encoding="utf-8"?>
<ds:datastoreItem xmlns:ds="http://schemas.openxmlformats.org/officeDocument/2006/customXml" ds:itemID="{7E20A0E9-85F2-4306-B345-0641583F5BEF}"/>
</file>

<file path=customXml/itemProps3.xml><?xml version="1.0" encoding="utf-8"?>
<ds:datastoreItem xmlns:ds="http://schemas.openxmlformats.org/officeDocument/2006/customXml" ds:itemID="{8A80BF07-A8BD-4793-BC91-9899FE4C03D0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11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2025-02-05T05:51:46Z</dcterms:created>
  <dcterms:modified xsi:type="dcterms:W3CDTF">2025-02-05T05:51:54Z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