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10160000" cy="5715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800">
          <p15:clr>
            <a:srgbClr val="A4A3A4"/>
          </p15:clr>
        </p15:guide>
        <p15:guide id="2" pos="3200">
          <p15:clr>
            <a:srgbClr val="A4A3A4"/>
          </p15:clr>
        </p15:guide>
      </p15:sld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7" roundtripDataSignature="AMtx7miX869J+s4TofE4973iCk9vDPULU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D1B15B8-543F-45E6-942C-CD9FBAE5907F}" v="4" dt="2025-02-05T05:50:30.91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3" d="100"/>
          <a:sy n="73" d="100"/>
        </p:scale>
        <p:origin x="66" y="1050"/>
      </p:cViewPr>
      <p:guideLst>
        <p:guide orient="horz" pos="1800"/>
        <p:guide pos="32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openxmlformats.org/officeDocument/2006/relationships/customXml" Target="../customXml/item1.xml"/><Relationship Id="rId3" Type="http://schemas.openxmlformats.org/officeDocument/2006/relationships/notesMaster" Target="notesMasters/notesMaster1.xml"/><Relationship Id="rId7" Type="http://customschemas.google.com/relationships/presentationmetadata" Target="metadata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11" Type="http://schemas.openxmlformats.org/officeDocument/2006/relationships/tableStyles" Target="tableStyles.xml"/><Relationship Id="rId15" Type="http://schemas.openxmlformats.org/officeDocument/2006/relationships/customXml" Target="../customXml/item3.xml"/><Relationship Id="rId10" Type="http://schemas.openxmlformats.org/officeDocument/2006/relationships/theme" Target="theme/theme1.xml"/><Relationship Id="rId9" Type="http://schemas.openxmlformats.org/officeDocument/2006/relationships/viewProps" Target="viewProps.xml"/><Relationship Id="rId14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ja-JP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6" name="Google Shape;8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白紙" type="blank">
  <p:cSld name="BLANK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4"/>
          <p:cNvSpPr txBox="1">
            <a:spLocks noGrp="1"/>
          </p:cNvSpPr>
          <p:nvPr>
            <p:ph type="dt" idx="10"/>
          </p:nvPr>
        </p:nvSpPr>
        <p:spPr>
          <a:xfrm>
            <a:off x="698500" y="5296959"/>
            <a:ext cx="22860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4"/>
          <p:cNvSpPr txBox="1">
            <a:spLocks noGrp="1"/>
          </p:cNvSpPr>
          <p:nvPr>
            <p:ph type="ftr" idx="11"/>
          </p:nvPr>
        </p:nvSpPr>
        <p:spPr>
          <a:xfrm>
            <a:off x="3365500" y="5296959"/>
            <a:ext cx="34290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sldNum" idx="12"/>
          </p:nvPr>
        </p:nvSpPr>
        <p:spPr>
          <a:xfrm>
            <a:off x="7175500" y="5296959"/>
            <a:ext cx="22860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と縦書きテキスト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3"/>
          <p:cNvSpPr txBox="1">
            <a:spLocks noGrp="1"/>
          </p:cNvSpPr>
          <p:nvPr>
            <p:ph type="title"/>
          </p:nvPr>
        </p:nvSpPr>
        <p:spPr>
          <a:xfrm>
            <a:off x="698500" y="304271"/>
            <a:ext cx="8763000" cy="11046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3"/>
          <p:cNvSpPr txBox="1">
            <a:spLocks noGrp="1"/>
          </p:cNvSpPr>
          <p:nvPr>
            <p:ph type="body" idx="1"/>
          </p:nvPr>
        </p:nvSpPr>
        <p:spPr>
          <a:xfrm rot="5400000">
            <a:off x="3266943" y="-1047088"/>
            <a:ext cx="3626115" cy="876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83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13"/>
          <p:cNvSpPr txBox="1">
            <a:spLocks noGrp="1"/>
          </p:cNvSpPr>
          <p:nvPr>
            <p:ph type="dt" idx="10"/>
          </p:nvPr>
        </p:nvSpPr>
        <p:spPr>
          <a:xfrm>
            <a:off x="698500" y="5296959"/>
            <a:ext cx="22860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3"/>
          <p:cNvSpPr txBox="1">
            <a:spLocks noGrp="1"/>
          </p:cNvSpPr>
          <p:nvPr>
            <p:ph type="ftr" idx="11"/>
          </p:nvPr>
        </p:nvSpPr>
        <p:spPr>
          <a:xfrm>
            <a:off x="3365500" y="5296959"/>
            <a:ext cx="34290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3"/>
          <p:cNvSpPr txBox="1">
            <a:spLocks noGrp="1"/>
          </p:cNvSpPr>
          <p:nvPr>
            <p:ph type="sldNum" idx="12"/>
          </p:nvPr>
        </p:nvSpPr>
        <p:spPr>
          <a:xfrm>
            <a:off x="7175500" y="5296959"/>
            <a:ext cx="22860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縦書きタイトルと&#10;縦書きテキスト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4"/>
          <p:cNvSpPr txBox="1">
            <a:spLocks noGrp="1"/>
          </p:cNvSpPr>
          <p:nvPr>
            <p:ph type="title"/>
          </p:nvPr>
        </p:nvSpPr>
        <p:spPr>
          <a:xfrm rot="5400000">
            <a:off x="5944526" y="1630495"/>
            <a:ext cx="4843198" cy="2190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4"/>
          <p:cNvSpPr txBox="1">
            <a:spLocks noGrp="1"/>
          </p:cNvSpPr>
          <p:nvPr>
            <p:ph type="body" idx="1"/>
          </p:nvPr>
        </p:nvSpPr>
        <p:spPr>
          <a:xfrm rot="5400000">
            <a:off x="1499526" y="-496755"/>
            <a:ext cx="4843198" cy="6445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83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14"/>
          <p:cNvSpPr txBox="1">
            <a:spLocks noGrp="1"/>
          </p:cNvSpPr>
          <p:nvPr>
            <p:ph type="dt" idx="10"/>
          </p:nvPr>
        </p:nvSpPr>
        <p:spPr>
          <a:xfrm>
            <a:off x="698500" y="5296959"/>
            <a:ext cx="22860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4"/>
          <p:cNvSpPr txBox="1">
            <a:spLocks noGrp="1"/>
          </p:cNvSpPr>
          <p:nvPr>
            <p:ph type="ftr" idx="11"/>
          </p:nvPr>
        </p:nvSpPr>
        <p:spPr>
          <a:xfrm>
            <a:off x="3365500" y="5296959"/>
            <a:ext cx="34290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4"/>
          <p:cNvSpPr txBox="1">
            <a:spLocks noGrp="1"/>
          </p:cNvSpPr>
          <p:nvPr>
            <p:ph type="sldNum" idx="12"/>
          </p:nvPr>
        </p:nvSpPr>
        <p:spPr>
          <a:xfrm>
            <a:off x="7175500" y="5296959"/>
            <a:ext cx="22860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 スライド" type="title">
  <p:cSld name="TITLE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5"/>
          <p:cNvSpPr txBox="1">
            <a:spLocks noGrp="1"/>
          </p:cNvSpPr>
          <p:nvPr>
            <p:ph type="ctrTitle"/>
          </p:nvPr>
        </p:nvSpPr>
        <p:spPr>
          <a:xfrm>
            <a:off x="1270000" y="935302"/>
            <a:ext cx="7620000" cy="19896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Calibri"/>
              <a:buNone/>
              <a:defRPr sz="5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5"/>
          <p:cNvSpPr txBox="1">
            <a:spLocks noGrp="1"/>
          </p:cNvSpPr>
          <p:nvPr>
            <p:ph type="subTitle" idx="1"/>
          </p:nvPr>
        </p:nvSpPr>
        <p:spPr>
          <a:xfrm>
            <a:off x="1270000" y="3001698"/>
            <a:ext cx="7620000" cy="13798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833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1pPr>
            <a:lvl2pPr lvl="1" algn="ctr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667"/>
              <a:buNone/>
              <a:defRPr sz="1667"/>
            </a:lvl2pPr>
            <a:lvl3pPr lvl="2" algn="ctr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3pPr>
            <a:lvl4pPr lvl="3" algn="ctr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333"/>
              <a:buNone/>
              <a:defRPr sz="1333"/>
            </a:lvl4pPr>
            <a:lvl5pPr lvl="4" algn="ctr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333"/>
              <a:buNone/>
              <a:defRPr sz="1333"/>
            </a:lvl5pPr>
            <a:lvl6pPr lvl="5" algn="ctr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333"/>
              <a:buNone/>
              <a:defRPr sz="1333"/>
            </a:lvl6pPr>
            <a:lvl7pPr lvl="6" algn="ctr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333"/>
              <a:buNone/>
              <a:defRPr sz="1333"/>
            </a:lvl7pPr>
            <a:lvl8pPr lvl="7" algn="ctr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333"/>
              <a:buNone/>
              <a:defRPr sz="1333"/>
            </a:lvl8pPr>
            <a:lvl9pPr lvl="8" algn="ctr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333"/>
              <a:buNone/>
              <a:defRPr sz="1333"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dt" idx="10"/>
          </p:nvPr>
        </p:nvSpPr>
        <p:spPr>
          <a:xfrm>
            <a:off x="698500" y="5296959"/>
            <a:ext cx="22860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ftr" idx="11"/>
          </p:nvPr>
        </p:nvSpPr>
        <p:spPr>
          <a:xfrm>
            <a:off x="3365500" y="5296959"/>
            <a:ext cx="34290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7175500" y="5296959"/>
            <a:ext cx="22860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とコンテンツ" type="obj">
  <p:cSld name="OBJECT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698500" y="304271"/>
            <a:ext cx="8763000" cy="11046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body" idx="1"/>
          </p:nvPr>
        </p:nvSpPr>
        <p:spPr>
          <a:xfrm>
            <a:off x="698500" y="1521354"/>
            <a:ext cx="8763000" cy="36261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83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8" name="Google Shape;28;p6"/>
          <p:cNvSpPr txBox="1">
            <a:spLocks noGrp="1"/>
          </p:cNvSpPr>
          <p:nvPr>
            <p:ph type="dt" idx="10"/>
          </p:nvPr>
        </p:nvSpPr>
        <p:spPr>
          <a:xfrm>
            <a:off x="698500" y="5296959"/>
            <a:ext cx="22860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6"/>
          <p:cNvSpPr txBox="1">
            <a:spLocks noGrp="1"/>
          </p:cNvSpPr>
          <p:nvPr>
            <p:ph type="ftr" idx="11"/>
          </p:nvPr>
        </p:nvSpPr>
        <p:spPr>
          <a:xfrm>
            <a:off x="3365500" y="5296959"/>
            <a:ext cx="34290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6"/>
          <p:cNvSpPr txBox="1">
            <a:spLocks noGrp="1"/>
          </p:cNvSpPr>
          <p:nvPr>
            <p:ph type="sldNum" idx="12"/>
          </p:nvPr>
        </p:nvSpPr>
        <p:spPr>
          <a:xfrm>
            <a:off x="7175500" y="5296959"/>
            <a:ext cx="22860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セクション見出し" type="secHead">
  <p:cSld name="SECTION_HEADER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7"/>
          <p:cNvSpPr txBox="1">
            <a:spLocks noGrp="1"/>
          </p:cNvSpPr>
          <p:nvPr>
            <p:ph type="title"/>
          </p:nvPr>
        </p:nvSpPr>
        <p:spPr>
          <a:xfrm>
            <a:off x="693208" y="1424782"/>
            <a:ext cx="8763000" cy="23772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Calibri"/>
              <a:buNone/>
              <a:defRPr sz="5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7"/>
          <p:cNvSpPr txBox="1">
            <a:spLocks noGrp="1"/>
          </p:cNvSpPr>
          <p:nvPr>
            <p:ph type="body" idx="1"/>
          </p:nvPr>
        </p:nvSpPr>
        <p:spPr>
          <a:xfrm>
            <a:off x="693208" y="3824553"/>
            <a:ext cx="8763000" cy="12501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33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rgbClr val="888888"/>
              </a:buClr>
              <a:buSzPts val="1667"/>
              <a:buNone/>
              <a:defRPr sz="1667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15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rgbClr val="888888"/>
              </a:buClr>
              <a:buSzPts val="1333"/>
              <a:buNone/>
              <a:defRPr sz="1333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rgbClr val="888888"/>
              </a:buClr>
              <a:buSzPts val="1333"/>
              <a:buNone/>
              <a:defRPr sz="1333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rgbClr val="888888"/>
              </a:buClr>
              <a:buSzPts val="1333"/>
              <a:buNone/>
              <a:defRPr sz="1333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rgbClr val="888888"/>
              </a:buClr>
              <a:buSzPts val="1333"/>
              <a:buNone/>
              <a:defRPr sz="1333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rgbClr val="888888"/>
              </a:buClr>
              <a:buSzPts val="1333"/>
              <a:buNone/>
              <a:defRPr sz="1333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rgbClr val="888888"/>
              </a:buClr>
              <a:buSzPts val="1333"/>
              <a:buNone/>
              <a:defRPr sz="1333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4" name="Google Shape;34;p7"/>
          <p:cNvSpPr txBox="1">
            <a:spLocks noGrp="1"/>
          </p:cNvSpPr>
          <p:nvPr>
            <p:ph type="dt" idx="10"/>
          </p:nvPr>
        </p:nvSpPr>
        <p:spPr>
          <a:xfrm>
            <a:off x="698500" y="5296959"/>
            <a:ext cx="22860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7"/>
          <p:cNvSpPr txBox="1">
            <a:spLocks noGrp="1"/>
          </p:cNvSpPr>
          <p:nvPr>
            <p:ph type="ftr" idx="11"/>
          </p:nvPr>
        </p:nvSpPr>
        <p:spPr>
          <a:xfrm>
            <a:off x="3365500" y="5296959"/>
            <a:ext cx="34290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7"/>
          <p:cNvSpPr txBox="1">
            <a:spLocks noGrp="1"/>
          </p:cNvSpPr>
          <p:nvPr>
            <p:ph type="sldNum" idx="12"/>
          </p:nvPr>
        </p:nvSpPr>
        <p:spPr>
          <a:xfrm>
            <a:off x="7175500" y="5296959"/>
            <a:ext cx="22860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 つのコンテンツ" type="twoObj">
  <p:cSld name="TWO_OBJECTS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8"/>
          <p:cNvSpPr txBox="1">
            <a:spLocks noGrp="1"/>
          </p:cNvSpPr>
          <p:nvPr>
            <p:ph type="title"/>
          </p:nvPr>
        </p:nvSpPr>
        <p:spPr>
          <a:xfrm>
            <a:off x="698500" y="304271"/>
            <a:ext cx="8763000" cy="11046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8"/>
          <p:cNvSpPr txBox="1">
            <a:spLocks noGrp="1"/>
          </p:cNvSpPr>
          <p:nvPr>
            <p:ph type="body" idx="1"/>
          </p:nvPr>
        </p:nvSpPr>
        <p:spPr>
          <a:xfrm>
            <a:off x="698500" y="1521354"/>
            <a:ext cx="4318000" cy="36261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83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8"/>
          <p:cNvSpPr txBox="1">
            <a:spLocks noGrp="1"/>
          </p:cNvSpPr>
          <p:nvPr>
            <p:ph type="body" idx="2"/>
          </p:nvPr>
        </p:nvSpPr>
        <p:spPr>
          <a:xfrm>
            <a:off x="5143500" y="1521354"/>
            <a:ext cx="4318000" cy="36261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83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1" name="Google Shape;41;p8"/>
          <p:cNvSpPr txBox="1">
            <a:spLocks noGrp="1"/>
          </p:cNvSpPr>
          <p:nvPr>
            <p:ph type="dt" idx="10"/>
          </p:nvPr>
        </p:nvSpPr>
        <p:spPr>
          <a:xfrm>
            <a:off x="698500" y="5296959"/>
            <a:ext cx="22860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8"/>
          <p:cNvSpPr txBox="1">
            <a:spLocks noGrp="1"/>
          </p:cNvSpPr>
          <p:nvPr>
            <p:ph type="ftr" idx="11"/>
          </p:nvPr>
        </p:nvSpPr>
        <p:spPr>
          <a:xfrm>
            <a:off x="3365500" y="5296959"/>
            <a:ext cx="34290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8"/>
          <p:cNvSpPr txBox="1">
            <a:spLocks noGrp="1"/>
          </p:cNvSpPr>
          <p:nvPr>
            <p:ph type="sldNum" idx="12"/>
          </p:nvPr>
        </p:nvSpPr>
        <p:spPr>
          <a:xfrm>
            <a:off x="7175500" y="5296959"/>
            <a:ext cx="22860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比較" type="twoTxTwoObj">
  <p:cSld name="TWO_OBJECTS_WITH_TEXT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9"/>
          <p:cNvSpPr txBox="1">
            <a:spLocks noGrp="1"/>
          </p:cNvSpPr>
          <p:nvPr>
            <p:ph type="title"/>
          </p:nvPr>
        </p:nvSpPr>
        <p:spPr>
          <a:xfrm>
            <a:off x="699823" y="304271"/>
            <a:ext cx="8763000" cy="11046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9"/>
          <p:cNvSpPr txBox="1">
            <a:spLocks noGrp="1"/>
          </p:cNvSpPr>
          <p:nvPr>
            <p:ph type="body" idx="1"/>
          </p:nvPr>
        </p:nvSpPr>
        <p:spPr>
          <a:xfrm>
            <a:off x="699824" y="1400969"/>
            <a:ext cx="4298156" cy="6865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33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1pPr>
            <a:lvl2pPr marL="914400" lvl="1" indent="-2286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667"/>
              <a:buNone/>
              <a:defRPr sz="1667" b="1"/>
            </a:lvl2pPr>
            <a:lvl3pPr marL="1371600" lvl="2" indent="-2286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3pPr>
            <a:lvl4pPr marL="1828800" lvl="3" indent="-2286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333"/>
              <a:buNone/>
              <a:defRPr sz="1333" b="1"/>
            </a:lvl4pPr>
            <a:lvl5pPr marL="2286000" lvl="4" indent="-2286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333"/>
              <a:buNone/>
              <a:defRPr sz="1333" b="1"/>
            </a:lvl5pPr>
            <a:lvl6pPr marL="2743200" lvl="5" indent="-2286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333"/>
              <a:buNone/>
              <a:defRPr sz="1333" b="1"/>
            </a:lvl6pPr>
            <a:lvl7pPr marL="3200400" lvl="6" indent="-2286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333"/>
              <a:buNone/>
              <a:defRPr sz="1333" b="1"/>
            </a:lvl7pPr>
            <a:lvl8pPr marL="3657600" lvl="7" indent="-2286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333"/>
              <a:buNone/>
              <a:defRPr sz="1333" b="1"/>
            </a:lvl8pPr>
            <a:lvl9pPr marL="4114800" lvl="8" indent="-2286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333"/>
              <a:buNone/>
              <a:defRPr sz="1333" b="1"/>
            </a:lvl9pPr>
          </a:lstStyle>
          <a:p>
            <a:endParaRPr/>
          </a:p>
        </p:txBody>
      </p:sp>
      <p:sp>
        <p:nvSpPr>
          <p:cNvPr id="47" name="Google Shape;47;p9"/>
          <p:cNvSpPr txBox="1">
            <a:spLocks noGrp="1"/>
          </p:cNvSpPr>
          <p:nvPr>
            <p:ph type="body" idx="2"/>
          </p:nvPr>
        </p:nvSpPr>
        <p:spPr>
          <a:xfrm>
            <a:off x="699824" y="2087563"/>
            <a:ext cx="4298156" cy="30704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83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8" name="Google Shape;48;p9"/>
          <p:cNvSpPr txBox="1">
            <a:spLocks noGrp="1"/>
          </p:cNvSpPr>
          <p:nvPr>
            <p:ph type="body" idx="3"/>
          </p:nvPr>
        </p:nvSpPr>
        <p:spPr>
          <a:xfrm>
            <a:off x="5143500" y="1400969"/>
            <a:ext cx="4319323" cy="6865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33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1pPr>
            <a:lvl2pPr marL="914400" lvl="1" indent="-2286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667"/>
              <a:buNone/>
              <a:defRPr sz="1667" b="1"/>
            </a:lvl2pPr>
            <a:lvl3pPr marL="1371600" lvl="2" indent="-2286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3pPr>
            <a:lvl4pPr marL="1828800" lvl="3" indent="-2286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333"/>
              <a:buNone/>
              <a:defRPr sz="1333" b="1"/>
            </a:lvl4pPr>
            <a:lvl5pPr marL="2286000" lvl="4" indent="-2286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333"/>
              <a:buNone/>
              <a:defRPr sz="1333" b="1"/>
            </a:lvl5pPr>
            <a:lvl6pPr marL="2743200" lvl="5" indent="-2286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333"/>
              <a:buNone/>
              <a:defRPr sz="1333" b="1"/>
            </a:lvl6pPr>
            <a:lvl7pPr marL="3200400" lvl="6" indent="-2286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333"/>
              <a:buNone/>
              <a:defRPr sz="1333" b="1"/>
            </a:lvl7pPr>
            <a:lvl8pPr marL="3657600" lvl="7" indent="-2286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333"/>
              <a:buNone/>
              <a:defRPr sz="1333" b="1"/>
            </a:lvl8pPr>
            <a:lvl9pPr marL="4114800" lvl="8" indent="-2286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333"/>
              <a:buNone/>
              <a:defRPr sz="1333" b="1"/>
            </a:lvl9pPr>
          </a:lstStyle>
          <a:p>
            <a:endParaRPr/>
          </a:p>
        </p:txBody>
      </p:sp>
      <p:sp>
        <p:nvSpPr>
          <p:cNvPr id="49" name="Google Shape;49;p9"/>
          <p:cNvSpPr txBox="1">
            <a:spLocks noGrp="1"/>
          </p:cNvSpPr>
          <p:nvPr>
            <p:ph type="body" idx="4"/>
          </p:nvPr>
        </p:nvSpPr>
        <p:spPr>
          <a:xfrm>
            <a:off x="5143500" y="2087563"/>
            <a:ext cx="4319323" cy="30704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83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0" name="Google Shape;50;p9"/>
          <p:cNvSpPr txBox="1">
            <a:spLocks noGrp="1"/>
          </p:cNvSpPr>
          <p:nvPr>
            <p:ph type="dt" idx="10"/>
          </p:nvPr>
        </p:nvSpPr>
        <p:spPr>
          <a:xfrm>
            <a:off x="698500" y="5296959"/>
            <a:ext cx="22860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9"/>
          <p:cNvSpPr txBox="1">
            <a:spLocks noGrp="1"/>
          </p:cNvSpPr>
          <p:nvPr>
            <p:ph type="ftr" idx="11"/>
          </p:nvPr>
        </p:nvSpPr>
        <p:spPr>
          <a:xfrm>
            <a:off x="3365500" y="5296959"/>
            <a:ext cx="34290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9"/>
          <p:cNvSpPr txBox="1">
            <a:spLocks noGrp="1"/>
          </p:cNvSpPr>
          <p:nvPr>
            <p:ph type="sldNum" idx="12"/>
          </p:nvPr>
        </p:nvSpPr>
        <p:spPr>
          <a:xfrm>
            <a:off x="7175500" y="5296959"/>
            <a:ext cx="22860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のみ" type="titleOnly">
  <p:cSld name="TITLE_ONLY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0"/>
          <p:cNvSpPr txBox="1">
            <a:spLocks noGrp="1"/>
          </p:cNvSpPr>
          <p:nvPr>
            <p:ph type="title"/>
          </p:nvPr>
        </p:nvSpPr>
        <p:spPr>
          <a:xfrm>
            <a:off x="698500" y="304271"/>
            <a:ext cx="8763000" cy="11046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10"/>
          <p:cNvSpPr txBox="1">
            <a:spLocks noGrp="1"/>
          </p:cNvSpPr>
          <p:nvPr>
            <p:ph type="dt" idx="10"/>
          </p:nvPr>
        </p:nvSpPr>
        <p:spPr>
          <a:xfrm>
            <a:off x="698500" y="5296959"/>
            <a:ext cx="22860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0"/>
          <p:cNvSpPr txBox="1">
            <a:spLocks noGrp="1"/>
          </p:cNvSpPr>
          <p:nvPr>
            <p:ph type="ftr" idx="11"/>
          </p:nvPr>
        </p:nvSpPr>
        <p:spPr>
          <a:xfrm>
            <a:off x="3365500" y="5296959"/>
            <a:ext cx="34290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0"/>
          <p:cNvSpPr txBox="1">
            <a:spLocks noGrp="1"/>
          </p:cNvSpPr>
          <p:nvPr>
            <p:ph type="sldNum" idx="12"/>
          </p:nvPr>
        </p:nvSpPr>
        <p:spPr>
          <a:xfrm>
            <a:off x="7175500" y="5296959"/>
            <a:ext cx="22860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付きのコンテンツ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1"/>
          <p:cNvSpPr txBox="1">
            <a:spLocks noGrp="1"/>
          </p:cNvSpPr>
          <p:nvPr>
            <p:ph type="title"/>
          </p:nvPr>
        </p:nvSpPr>
        <p:spPr>
          <a:xfrm>
            <a:off x="699824" y="381000"/>
            <a:ext cx="3276864" cy="133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67"/>
              <a:buFont typeface="Calibri"/>
              <a:buNone/>
              <a:defRPr sz="2667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1"/>
          <p:cNvSpPr txBox="1">
            <a:spLocks noGrp="1"/>
          </p:cNvSpPr>
          <p:nvPr>
            <p:ph type="body" idx="1"/>
          </p:nvPr>
        </p:nvSpPr>
        <p:spPr>
          <a:xfrm>
            <a:off x="4319323" y="822855"/>
            <a:ext cx="5143500" cy="40613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97954" algn="l">
              <a:lnSpc>
                <a:spcPct val="90000"/>
              </a:lnSpc>
              <a:spcBef>
                <a:spcPts val="833"/>
              </a:spcBef>
              <a:spcAft>
                <a:spcPts val="0"/>
              </a:spcAft>
              <a:buClr>
                <a:schemeClr val="dk1"/>
              </a:buClr>
              <a:buSzPts val="2667"/>
              <a:buChar char="•"/>
              <a:defRPr sz="2667"/>
            </a:lvl1pPr>
            <a:lvl2pPr marL="914400" lvl="1" indent="-376745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2333"/>
              <a:buChar char="•"/>
              <a:defRPr sz="2333"/>
            </a:lvl2pPr>
            <a:lvl3pPr marL="1371600" lvl="2" indent="-3556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34454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667"/>
              <a:buChar char="•"/>
              <a:defRPr sz="1667"/>
            </a:lvl4pPr>
            <a:lvl5pPr marL="2286000" lvl="4" indent="-334454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667"/>
              <a:buChar char="•"/>
              <a:defRPr sz="1667"/>
            </a:lvl5pPr>
            <a:lvl6pPr marL="2743200" lvl="5" indent="-334454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667"/>
              <a:buChar char="•"/>
              <a:defRPr sz="1667"/>
            </a:lvl6pPr>
            <a:lvl7pPr marL="3200400" lvl="6" indent="-334454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667"/>
              <a:buChar char="•"/>
              <a:defRPr sz="1667"/>
            </a:lvl7pPr>
            <a:lvl8pPr marL="3657600" lvl="7" indent="-334454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667"/>
              <a:buChar char="•"/>
              <a:defRPr sz="1667"/>
            </a:lvl8pPr>
            <a:lvl9pPr marL="4114800" lvl="8" indent="-334454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667"/>
              <a:buChar char="•"/>
              <a:defRPr sz="1667"/>
            </a:lvl9pPr>
          </a:lstStyle>
          <a:p>
            <a:endParaRPr/>
          </a:p>
        </p:txBody>
      </p:sp>
      <p:sp>
        <p:nvSpPr>
          <p:cNvPr id="61" name="Google Shape;61;p11"/>
          <p:cNvSpPr txBox="1">
            <a:spLocks noGrp="1"/>
          </p:cNvSpPr>
          <p:nvPr>
            <p:ph type="body" idx="2"/>
          </p:nvPr>
        </p:nvSpPr>
        <p:spPr>
          <a:xfrm>
            <a:off x="699824" y="1714500"/>
            <a:ext cx="3276864" cy="31763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33"/>
              </a:spcBef>
              <a:spcAft>
                <a:spcPts val="0"/>
              </a:spcAft>
              <a:buClr>
                <a:schemeClr val="dk1"/>
              </a:buClr>
              <a:buSzPts val="1333"/>
              <a:buNone/>
              <a:defRPr sz="1333"/>
            </a:lvl1pPr>
            <a:lvl2pPr marL="914400" lvl="1" indent="-2286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167"/>
              <a:buNone/>
              <a:defRPr sz="1167"/>
            </a:lvl2pPr>
            <a:lvl3pPr marL="1371600" lvl="2" indent="-2286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833"/>
              <a:buNone/>
              <a:defRPr sz="833"/>
            </a:lvl4pPr>
            <a:lvl5pPr marL="2286000" lvl="4" indent="-2286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833"/>
              <a:buNone/>
              <a:defRPr sz="833"/>
            </a:lvl5pPr>
            <a:lvl6pPr marL="2743200" lvl="5" indent="-2286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833"/>
              <a:buNone/>
              <a:defRPr sz="833"/>
            </a:lvl6pPr>
            <a:lvl7pPr marL="3200400" lvl="6" indent="-2286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833"/>
              <a:buNone/>
              <a:defRPr sz="833"/>
            </a:lvl7pPr>
            <a:lvl8pPr marL="3657600" lvl="7" indent="-2286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833"/>
              <a:buNone/>
              <a:defRPr sz="833"/>
            </a:lvl8pPr>
            <a:lvl9pPr marL="4114800" lvl="8" indent="-2286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833"/>
              <a:buNone/>
              <a:defRPr sz="833"/>
            </a:lvl9pPr>
          </a:lstStyle>
          <a:p>
            <a:endParaRPr/>
          </a:p>
        </p:txBody>
      </p:sp>
      <p:sp>
        <p:nvSpPr>
          <p:cNvPr id="62" name="Google Shape;62;p11"/>
          <p:cNvSpPr txBox="1">
            <a:spLocks noGrp="1"/>
          </p:cNvSpPr>
          <p:nvPr>
            <p:ph type="dt" idx="10"/>
          </p:nvPr>
        </p:nvSpPr>
        <p:spPr>
          <a:xfrm>
            <a:off x="698500" y="5296959"/>
            <a:ext cx="22860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1"/>
          <p:cNvSpPr txBox="1">
            <a:spLocks noGrp="1"/>
          </p:cNvSpPr>
          <p:nvPr>
            <p:ph type="ftr" idx="11"/>
          </p:nvPr>
        </p:nvSpPr>
        <p:spPr>
          <a:xfrm>
            <a:off x="3365500" y="5296959"/>
            <a:ext cx="34290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1"/>
          <p:cNvSpPr txBox="1">
            <a:spLocks noGrp="1"/>
          </p:cNvSpPr>
          <p:nvPr>
            <p:ph type="sldNum" idx="12"/>
          </p:nvPr>
        </p:nvSpPr>
        <p:spPr>
          <a:xfrm>
            <a:off x="7175500" y="5296959"/>
            <a:ext cx="22860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付きの図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2"/>
          <p:cNvSpPr txBox="1">
            <a:spLocks noGrp="1"/>
          </p:cNvSpPr>
          <p:nvPr>
            <p:ph type="title"/>
          </p:nvPr>
        </p:nvSpPr>
        <p:spPr>
          <a:xfrm>
            <a:off x="699824" y="381000"/>
            <a:ext cx="3276864" cy="133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67"/>
              <a:buFont typeface="Calibri"/>
              <a:buNone/>
              <a:defRPr sz="2667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2"/>
          <p:cNvSpPr>
            <a:spLocks noGrp="1"/>
          </p:cNvSpPr>
          <p:nvPr>
            <p:ph type="pic" idx="2"/>
          </p:nvPr>
        </p:nvSpPr>
        <p:spPr>
          <a:xfrm>
            <a:off x="4319323" y="822855"/>
            <a:ext cx="5143500" cy="4061354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12"/>
          <p:cNvSpPr txBox="1">
            <a:spLocks noGrp="1"/>
          </p:cNvSpPr>
          <p:nvPr>
            <p:ph type="body" idx="1"/>
          </p:nvPr>
        </p:nvSpPr>
        <p:spPr>
          <a:xfrm>
            <a:off x="699824" y="1714500"/>
            <a:ext cx="3276864" cy="31763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33"/>
              </a:spcBef>
              <a:spcAft>
                <a:spcPts val="0"/>
              </a:spcAft>
              <a:buClr>
                <a:schemeClr val="dk1"/>
              </a:buClr>
              <a:buSzPts val="1333"/>
              <a:buNone/>
              <a:defRPr sz="1333"/>
            </a:lvl1pPr>
            <a:lvl2pPr marL="914400" lvl="1" indent="-2286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167"/>
              <a:buNone/>
              <a:defRPr sz="1167"/>
            </a:lvl2pPr>
            <a:lvl3pPr marL="1371600" lvl="2" indent="-2286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833"/>
              <a:buNone/>
              <a:defRPr sz="833"/>
            </a:lvl4pPr>
            <a:lvl5pPr marL="2286000" lvl="4" indent="-2286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833"/>
              <a:buNone/>
              <a:defRPr sz="833"/>
            </a:lvl5pPr>
            <a:lvl6pPr marL="2743200" lvl="5" indent="-2286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833"/>
              <a:buNone/>
              <a:defRPr sz="833"/>
            </a:lvl6pPr>
            <a:lvl7pPr marL="3200400" lvl="6" indent="-2286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833"/>
              <a:buNone/>
              <a:defRPr sz="833"/>
            </a:lvl7pPr>
            <a:lvl8pPr marL="3657600" lvl="7" indent="-2286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833"/>
              <a:buNone/>
              <a:defRPr sz="833"/>
            </a:lvl8pPr>
            <a:lvl9pPr marL="4114800" lvl="8" indent="-228600" algn="l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833"/>
              <a:buNone/>
              <a:defRPr sz="833"/>
            </a:lvl9pPr>
          </a:lstStyle>
          <a:p>
            <a:endParaRPr/>
          </a:p>
        </p:txBody>
      </p:sp>
      <p:sp>
        <p:nvSpPr>
          <p:cNvPr id="69" name="Google Shape;69;p12"/>
          <p:cNvSpPr txBox="1">
            <a:spLocks noGrp="1"/>
          </p:cNvSpPr>
          <p:nvPr>
            <p:ph type="dt" idx="10"/>
          </p:nvPr>
        </p:nvSpPr>
        <p:spPr>
          <a:xfrm>
            <a:off x="698500" y="5296959"/>
            <a:ext cx="22860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2"/>
          <p:cNvSpPr txBox="1">
            <a:spLocks noGrp="1"/>
          </p:cNvSpPr>
          <p:nvPr>
            <p:ph type="ftr" idx="11"/>
          </p:nvPr>
        </p:nvSpPr>
        <p:spPr>
          <a:xfrm>
            <a:off x="3365500" y="5296959"/>
            <a:ext cx="34290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2"/>
          <p:cNvSpPr txBox="1">
            <a:spLocks noGrp="1"/>
          </p:cNvSpPr>
          <p:nvPr>
            <p:ph type="sldNum" idx="12"/>
          </p:nvPr>
        </p:nvSpPr>
        <p:spPr>
          <a:xfrm>
            <a:off x="7175500" y="5296959"/>
            <a:ext cx="22860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"/>
          <p:cNvSpPr txBox="1">
            <a:spLocks noGrp="1"/>
          </p:cNvSpPr>
          <p:nvPr>
            <p:ph type="title"/>
          </p:nvPr>
        </p:nvSpPr>
        <p:spPr>
          <a:xfrm>
            <a:off x="698500" y="304271"/>
            <a:ext cx="8763000" cy="11046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67"/>
              <a:buFont typeface="Calibri"/>
              <a:buNone/>
              <a:defRPr sz="366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3"/>
          <p:cNvSpPr txBox="1">
            <a:spLocks noGrp="1"/>
          </p:cNvSpPr>
          <p:nvPr>
            <p:ph type="body" idx="1"/>
          </p:nvPr>
        </p:nvSpPr>
        <p:spPr>
          <a:xfrm>
            <a:off x="698500" y="1521354"/>
            <a:ext cx="8763000" cy="36261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76745" algn="l" rtl="0">
              <a:lnSpc>
                <a:spcPct val="90000"/>
              </a:lnSpc>
              <a:spcBef>
                <a:spcPts val="833"/>
              </a:spcBef>
              <a:spcAft>
                <a:spcPts val="0"/>
              </a:spcAft>
              <a:buClr>
                <a:schemeClr val="dk1"/>
              </a:buClr>
              <a:buSzPts val="2333"/>
              <a:buFont typeface="Arial"/>
              <a:buChar char="•"/>
              <a:defRPr sz="233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55600" algn="l" rtl="0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34454" algn="l" rtl="0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667"/>
              <a:buFont typeface="Arial"/>
              <a:buChar char="•"/>
              <a:defRPr sz="16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23850" algn="l" rtl="0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23850" algn="l" rtl="0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23850" algn="l" rtl="0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23850" algn="l" rtl="0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23850" algn="l" rtl="0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23850" algn="l" rtl="0">
              <a:lnSpc>
                <a:spcPct val="90000"/>
              </a:lnSpc>
              <a:spcBef>
                <a:spcPts val="417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3"/>
          <p:cNvSpPr txBox="1">
            <a:spLocks noGrp="1"/>
          </p:cNvSpPr>
          <p:nvPr>
            <p:ph type="dt" idx="10"/>
          </p:nvPr>
        </p:nvSpPr>
        <p:spPr>
          <a:xfrm>
            <a:off x="698500" y="5296959"/>
            <a:ext cx="22860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3"/>
          <p:cNvSpPr txBox="1">
            <a:spLocks noGrp="1"/>
          </p:cNvSpPr>
          <p:nvPr>
            <p:ph type="ftr" idx="11"/>
          </p:nvPr>
        </p:nvSpPr>
        <p:spPr>
          <a:xfrm>
            <a:off x="3365500" y="5296959"/>
            <a:ext cx="34290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3"/>
          <p:cNvSpPr txBox="1">
            <a:spLocks noGrp="1"/>
          </p:cNvSpPr>
          <p:nvPr>
            <p:ph type="sldNum" idx="12"/>
          </p:nvPr>
        </p:nvSpPr>
        <p:spPr>
          <a:xfrm>
            <a:off x="7175500" y="5296959"/>
            <a:ext cx="22860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19" Type="http://schemas.openxmlformats.org/officeDocument/2006/relationships/image" Target="../media/image17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Google Shape;88;p1" descr="アイコン&#10;&#10;自動的に生成された説明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609912" y="4053500"/>
            <a:ext cx="864000" cy="153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250396" y="4045396"/>
            <a:ext cx="864000" cy="153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0" name="Google Shape;90;p1" descr="アイコン&#10;&#10;自動的に生成された説明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-938343" y="4045401"/>
            <a:ext cx="864000" cy="153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1" name="Google Shape;91;p1" descr="アイコン&#10;&#10;自動的に生成された説明"/>
          <p:cNvPicPr preferRelativeResize="0"/>
          <p:nvPr/>
        </p:nvPicPr>
        <p:blipFill rotWithShape="1">
          <a:blip r:embed="rId7">
            <a:alphaModFix/>
          </a:blip>
          <a:srcRect l="2273" r="-1136" b="-647"/>
          <a:stretch/>
        </p:blipFill>
        <p:spPr>
          <a:xfrm>
            <a:off x="4623198" y="487714"/>
            <a:ext cx="854182" cy="1545974"/>
          </a:xfrm>
          <a:prstGeom prst="rect">
            <a:avLst/>
          </a:prstGeom>
          <a:noFill/>
          <a:ln>
            <a:noFill/>
          </a:ln>
        </p:spPr>
      </p:pic>
      <p:pic>
        <p:nvPicPr>
          <p:cNvPr id="92" name="Google Shape;92;p1" descr="アイコン が含まれている画像&#10;&#10;自動的に生成された説明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10250396" y="2407431"/>
            <a:ext cx="864000" cy="153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Google Shape;93;p1" descr="サボテンのイラスト&#10;&#10;低い精度で自動的に生成された説明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-29384" y="4053352"/>
            <a:ext cx="864000" cy="153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Google Shape;94;p1" descr="図形, 矢印&#10;&#10;自動的に生成された説明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4609689" y="2263491"/>
            <a:ext cx="864000" cy="153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1" descr="アイコン が含まれている画像&#10;&#10;自動的に生成された説明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6624183" y="4045396"/>
            <a:ext cx="864000" cy="153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" descr="アイコン&#10;&#10;自動的に生成された説明"/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8006101" y="487714"/>
            <a:ext cx="864000" cy="153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" descr="アイコン&#10;&#10;中程度の精度で自動的に生成された説明"/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>
            <a:off x="7530736" y="4045396"/>
            <a:ext cx="864000" cy="153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p1" descr="アイコン&#10;&#10;中程度の精度で自動的に生成された説明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8437289" y="4045396"/>
            <a:ext cx="864000" cy="153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Google Shape;99;p1" descr="アイコン&#10;&#10;自動的に生成された説明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8006935" y="2263491"/>
            <a:ext cx="864000" cy="153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p1" descr="アイコン&#10;&#10;自動的に生成された説明"/>
          <p:cNvPicPr preferRelativeResize="0"/>
          <p:nvPr/>
        </p:nvPicPr>
        <p:blipFill rotWithShape="1">
          <a:blip r:embed="rId15">
            <a:alphaModFix/>
          </a:blip>
          <a:srcRect/>
          <a:stretch/>
        </p:blipFill>
        <p:spPr>
          <a:xfrm>
            <a:off x="9343842" y="4045396"/>
            <a:ext cx="864000" cy="153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Google Shape;101;p1"/>
          <p:cNvPicPr preferRelativeResize="0"/>
          <p:nvPr/>
        </p:nvPicPr>
        <p:blipFill rotWithShape="1">
          <a:blip r:embed="rId16">
            <a:alphaModFix/>
          </a:blip>
          <a:srcRect/>
          <a:stretch/>
        </p:blipFill>
        <p:spPr>
          <a:xfrm>
            <a:off x="-938343" y="2439237"/>
            <a:ext cx="864000" cy="153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Google Shape;102;p1" descr="矢印&#10;&#10;自動的に生成された説明"/>
          <p:cNvPicPr preferRelativeResize="0"/>
          <p:nvPr/>
        </p:nvPicPr>
        <p:blipFill rotWithShape="1">
          <a:blip r:embed="rId17">
            <a:alphaModFix/>
          </a:blip>
          <a:srcRect/>
          <a:stretch/>
        </p:blipFill>
        <p:spPr>
          <a:xfrm>
            <a:off x="1220395" y="497567"/>
            <a:ext cx="864000" cy="153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1" descr="アイコン&#10;&#10;自動的に生成された説明"/>
          <p:cNvPicPr preferRelativeResize="0"/>
          <p:nvPr/>
        </p:nvPicPr>
        <p:blipFill rotWithShape="1">
          <a:blip r:embed="rId18">
            <a:alphaModFix/>
          </a:blip>
          <a:srcRect/>
          <a:stretch/>
        </p:blipFill>
        <p:spPr>
          <a:xfrm>
            <a:off x="879575" y="4053352"/>
            <a:ext cx="864000" cy="153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"/>
          <p:cNvPicPr preferRelativeResize="0"/>
          <p:nvPr/>
        </p:nvPicPr>
        <p:blipFill rotWithShape="1">
          <a:blip r:embed="rId19">
            <a:alphaModFix/>
          </a:blip>
          <a:srcRect/>
          <a:stretch/>
        </p:blipFill>
        <p:spPr>
          <a:xfrm>
            <a:off x="1236861" y="2273344"/>
            <a:ext cx="864000" cy="153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1" descr="サボテンのイラスト&#10;&#10;低い精度で自動的に生成された説明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2697495" y="4053352"/>
            <a:ext cx="864000" cy="153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" name="Google Shape;106;p1"/>
          <p:cNvPicPr preferRelativeResize="0"/>
          <p:nvPr/>
        </p:nvPicPr>
        <p:blipFill rotWithShape="1">
          <a:blip r:embed="rId20">
            <a:alphaModFix/>
          </a:blip>
          <a:srcRect/>
          <a:stretch/>
        </p:blipFill>
        <p:spPr>
          <a:xfrm>
            <a:off x="1788534" y="4053352"/>
            <a:ext cx="864000" cy="153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7" name="Google Shape;107;p1"/>
          <p:cNvSpPr txBox="1"/>
          <p:nvPr/>
        </p:nvSpPr>
        <p:spPr>
          <a:xfrm>
            <a:off x="-903225" y="412900"/>
            <a:ext cx="792000" cy="1722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1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ja-JP" sz="1800" b="0" i="0" u="none" strike="noStrike" cap="none">
                <a:solidFill>
                  <a:schemeClr val="dk1"/>
                </a:solidFill>
                <a:latin typeface="MS PGothic"/>
                <a:ea typeface="MS PGothic"/>
                <a:cs typeface="MS PGothic"/>
                <a:sym typeface="MS PGothic"/>
              </a:rPr>
              <a:t>入</a:t>
            </a:r>
            <a:endParaRPr sz="1800" b="0" i="0" u="none" strike="noStrike" cap="none">
              <a:solidFill>
                <a:schemeClr val="dk1"/>
              </a:solidFill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ja-JP" sz="1800" b="0" i="0" u="none" strike="noStrike" cap="none">
                <a:solidFill>
                  <a:schemeClr val="dk1"/>
                </a:solidFill>
                <a:latin typeface="MS PGothic"/>
                <a:ea typeface="MS PGothic"/>
                <a:cs typeface="MS PGothic"/>
                <a:sym typeface="MS PGothic"/>
              </a:rPr>
              <a:t>力</a:t>
            </a:r>
            <a:endParaRPr sz="1800" b="0" i="0" u="none" strike="noStrike" cap="none">
              <a:solidFill>
                <a:schemeClr val="dk1"/>
              </a:solidFill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ja-JP" sz="1800" b="0" i="0" u="none" strike="noStrike" cap="none">
                <a:solidFill>
                  <a:schemeClr val="dk1"/>
                </a:solidFill>
                <a:latin typeface="MS PGothic"/>
                <a:ea typeface="MS PGothic"/>
                <a:cs typeface="MS PGothic"/>
                <a:sym typeface="MS PGothic"/>
              </a:rPr>
              <a:t>で</a:t>
            </a:r>
            <a:endParaRPr sz="1800" b="0" i="0" u="none" strike="noStrike" cap="none">
              <a:solidFill>
                <a:schemeClr val="dk1"/>
              </a:solidFill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ja-JP" sz="1800" b="0" i="0" u="none" strike="noStrike" cap="none">
                <a:solidFill>
                  <a:schemeClr val="dk1"/>
                </a:solidFill>
                <a:latin typeface="MS PGothic"/>
                <a:ea typeface="MS PGothic"/>
                <a:cs typeface="MS PGothic"/>
                <a:sym typeface="MS PGothic"/>
              </a:rPr>
              <a:t>き</a:t>
            </a:r>
            <a:endParaRPr sz="1800" b="0" i="0" u="none" strike="noStrike" cap="none">
              <a:solidFill>
                <a:schemeClr val="dk1"/>
              </a:solidFill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ja-JP" sz="1800" b="0" i="0" u="none" strike="noStrike" cap="none">
                <a:solidFill>
                  <a:schemeClr val="dk1"/>
                </a:solidFill>
                <a:latin typeface="MS PGothic"/>
                <a:ea typeface="MS PGothic"/>
                <a:cs typeface="MS PGothic"/>
                <a:sym typeface="MS PGothic"/>
              </a:rPr>
              <a:t>ま</a:t>
            </a:r>
            <a:endParaRPr sz="1800" b="0" i="0" u="none" strike="noStrike" cap="none">
              <a:solidFill>
                <a:schemeClr val="dk1"/>
              </a:solidFill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ja-JP" sz="1800" b="0" i="0" u="none" strike="noStrike" cap="none">
                <a:solidFill>
                  <a:schemeClr val="dk1"/>
                </a:solidFill>
                <a:latin typeface="MS PGothic"/>
                <a:ea typeface="MS PGothic"/>
                <a:cs typeface="MS PGothic"/>
                <a:sym typeface="MS PGothic"/>
              </a:rPr>
              <a:t>す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" name="Google Shape;108;p1"/>
          <p:cNvSpPr txBox="1"/>
          <p:nvPr/>
        </p:nvSpPr>
        <p:spPr>
          <a:xfrm>
            <a:off x="10322400" y="394725"/>
            <a:ext cx="792000" cy="1722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1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ja-JP" sz="1800" b="0" i="0" u="none" strike="noStrike" cap="none">
                <a:solidFill>
                  <a:schemeClr val="dk1"/>
                </a:solidFill>
                <a:latin typeface="MS PGothic"/>
                <a:ea typeface="MS PGothic"/>
                <a:cs typeface="MS PGothic"/>
                <a:sym typeface="MS PGothic"/>
              </a:rPr>
              <a:t>入</a:t>
            </a:r>
            <a:endParaRPr sz="1800" b="0" i="0" u="none" strike="noStrike" cap="none">
              <a:solidFill>
                <a:schemeClr val="dk1"/>
              </a:solidFill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ja-JP" sz="1800" b="0" i="0" u="none" strike="noStrike" cap="none">
                <a:solidFill>
                  <a:schemeClr val="dk1"/>
                </a:solidFill>
                <a:latin typeface="MS PGothic"/>
                <a:ea typeface="MS PGothic"/>
                <a:cs typeface="MS PGothic"/>
                <a:sym typeface="MS PGothic"/>
              </a:rPr>
              <a:t>力</a:t>
            </a:r>
            <a:endParaRPr sz="1800" b="0" i="0" u="none" strike="noStrike" cap="none">
              <a:solidFill>
                <a:schemeClr val="dk1"/>
              </a:solidFill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ja-JP" sz="1800" b="0" i="0" u="none" strike="noStrike" cap="none">
                <a:solidFill>
                  <a:schemeClr val="dk1"/>
                </a:solidFill>
                <a:latin typeface="MS PGothic"/>
                <a:ea typeface="MS PGothic"/>
                <a:cs typeface="MS PGothic"/>
                <a:sym typeface="MS PGothic"/>
              </a:rPr>
              <a:t>で</a:t>
            </a:r>
            <a:endParaRPr sz="1800" b="0" i="0" u="none" strike="noStrike" cap="none">
              <a:solidFill>
                <a:schemeClr val="dk1"/>
              </a:solidFill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ja-JP" sz="1800" b="0" i="0" u="none" strike="noStrike" cap="none">
                <a:solidFill>
                  <a:schemeClr val="dk1"/>
                </a:solidFill>
                <a:latin typeface="MS PGothic"/>
                <a:ea typeface="MS PGothic"/>
                <a:cs typeface="MS PGothic"/>
                <a:sym typeface="MS PGothic"/>
              </a:rPr>
              <a:t>き</a:t>
            </a:r>
            <a:endParaRPr sz="1800" b="0" i="0" u="none" strike="noStrike" cap="none">
              <a:solidFill>
                <a:schemeClr val="dk1"/>
              </a:solidFill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ja-JP" sz="1800" b="0" i="0" u="none" strike="noStrike" cap="none">
                <a:solidFill>
                  <a:schemeClr val="dk1"/>
                </a:solidFill>
                <a:latin typeface="MS PGothic"/>
                <a:ea typeface="MS PGothic"/>
                <a:cs typeface="MS PGothic"/>
                <a:sym typeface="MS PGothic"/>
              </a:rPr>
              <a:t>ま</a:t>
            </a:r>
            <a:endParaRPr sz="1800" b="0" i="0" u="none" strike="noStrike" cap="none">
              <a:solidFill>
                <a:schemeClr val="dk1"/>
              </a:solidFill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ja-JP" sz="1800" b="0" i="0" u="none" strike="noStrike" cap="none">
                <a:solidFill>
                  <a:schemeClr val="dk1"/>
                </a:solidFill>
                <a:latin typeface="MS PGothic"/>
                <a:ea typeface="MS PGothic"/>
                <a:cs typeface="MS PGothic"/>
                <a:sym typeface="MS PGothic"/>
              </a:rPr>
              <a:t>す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4" ma:contentTypeDescription="新しいドキュメントを作成します。" ma:contentTypeScope="" ma:versionID="f55c6d87594eb038529a4d193d472864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ef3970dc47d36abe38cc0442fbcdf65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B257CB37-B1E3-45EE-993B-517AA2DC5B10}"/>
</file>

<file path=customXml/itemProps2.xml><?xml version="1.0" encoding="utf-8"?>
<ds:datastoreItem xmlns:ds="http://schemas.openxmlformats.org/officeDocument/2006/customXml" ds:itemID="{18CF40DD-BC20-40E5-95D5-4938C8B2AAA7}"/>
</file>

<file path=customXml/itemProps3.xml><?xml version="1.0" encoding="utf-8"?>
<ds:datastoreItem xmlns:ds="http://schemas.openxmlformats.org/officeDocument/2006/customXml" ds:itemID="{BA71BB33-E893-48C6-B847-B70DD2E6B4E5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</Words>
  <Application>Microsoft Office PowerPoint</Application>
  <PresentationFormat>ユーザー設定</PresentationFormat>
  <Paragraphs>12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Arial</vt:lpstr>
      <vt:lpstr>Calibri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revision>1</cp:revision>
  <dcterms:created xsi:type="dcterms:W3CDTF">2025-02-05T05:50:30Z</dcterms:created>
  <dcterms:modified xsi:type="dcterms:W3CDTF">2025-02-05T05:50:38Z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