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160000" cy="5715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h4c/qrDiAv52CboeJ6CUCiNnr/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57B010-AD80-4CDF-B949-34625EAFA7E5}" v="4" dt="2025-02-05T05:50:56.0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66" y="1098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 rot="5400000">
            <a:off x="3266943" y="-1047088"/>
            <a:ext cx="3626115" cy="87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 rot="5400000">
            <a:off x="5944526" y="1630495"/>
            <a:ext cx="4843198" cy="219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 rot="5400000">
            <a:off x="1499526" y="-496755"/>
            <a:ext cx="4843198" cy="6445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None/>
              <a:defRPr sz="1667"/>
            </a:lvl2pPr>
            <a:lvl3pPr lvl="2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3pPr>
            <a:lvl4pPr lvl="3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4pPr>
            <a:lvl5pPr lvl="4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5pPr>
            <a:lvl6pPr lvl="5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6pPr>
            <a:lvl7pPr lvl="6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7pPr>
            <a:lvl8pPr lvl="7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8pPr>
            <a:lvl9pPr lvl="8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667"/>
              <a:buNone/>
              <a:defRPr sz="1667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1"/>
          </p:nvPr>
        </p:nvSpPr>
        <p:spPr>
          <a:xfrm>
            <a:off x="698500" y="1521354"/>
            <a:ext cx="43180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2"/>
          </p:nvPr>
        </p:nvSpPr>
        <p:spPr>
          <a:xfrm>
            <a:off x="5143500" y="1521354"/>
            <a:ext cx="43180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None/>
              <a:defRPr sz="1667" b="1"/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699824" y="2087563"/>
            <a:ext cx="4298156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3"/>
          </p:nvPr>
        </p:nvSpPr>
        <p:spPr>
          <a:xfrm>
            <a:off x="5143500" y="1400969"/>
            <a:ext cx="4319323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None/>
              <a:defRPr sz="1667" b="1"/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4"/>
          </p:nvPr>
        </p:nvSpPr>
        <p:spPr>
          <a:xfrm>
            <a:off x="5143500" y="2087563"/>
            <a:ext cx="4319323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Calibri"/>
              <a:buNone/>
              <a:defRPr sz="26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4319323" y="822855"/>
            <a:ext cx="5143500" cy="40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7954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1pPr>
            <a:lvl2pPr marL="914400" lvl="1" indent="-376745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2333"/>
              <a:buChar char="•"/>
              <a:defRPr sz="2333"/>
            </a:lvl2pPr>
            <a:lvl3pPr marL="1371600" lvl="2" indent="-355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4pPr>
            <a:lvl5pPr marL="2286000" lvl="4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5pPr>
            <a:lvl6pPr marL="2743200" lvl="5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6pPr>
            <a:lvl7pPr marL="3200400" lvl="6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7pPr>
            <a:lvl8pPr marL="3657600" lvl="7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8pPr>
            <a:lvl9pPr marL="4114800" lvl="8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699824" y="1714500"/>
            <a:ext cx="3276864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167"/>
              <a:buNone/>
              <a:defRPr sz="1167"/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Calibri"/>
              <a:buNone/>
              <a:defRPr sz="26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2"/>
          </p:nvPr>
        </p:nvSpPr>
        <p:spPr>
          <a:xfrm>
            <a:off x="4319323" y="822855"/>
            <a:ext cx="5143500" cy="4061354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699824" y="1714500"/>
            <a:ext cx="3276864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167"/>
              <a:buNone/>
              <a:defRPr sz="1167"/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67"/>
              <a:buFont typeface="Calibri"/>
              <a:buNone/>
              <a:defRPr sz="3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6745" algn="l" rtl="0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333"/>
              <a:buFont typeface="Arial"/>
              <a:buChar char="•"/>
              <a:defRPr sz="23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4454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Font typeface="Arial"/>
              <a:buChar char="•"/>
              <a:defRPr sz="1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"/>
          <p:cNvSpPr txBox="1"/>
          <p:nvPr/>
        </p:nvSpPr>
        <p:spPr>
          <a:xfrm>
            <a:off x="577646" y="418212"/>
            <a:ext cx="46782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4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◆相手</a:t>
            </a:r>
            <a:endParaRPr sz="24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4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　　　　　　　　　　　　</a:t>
            </a:r>
            <a:endParaRPr sz="24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89" name="Google Shape;89;p2"/>
          <p:cNvSpPr txBox="1"/>
          <p:nvPr/>
        </p:nvSpPr>
        <p:spPr>
          <a:xfrm>
            <a:off x="577642" y="1686709"/>
            <a:ext cx="49548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4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◆使った敬語</a:t>
            </a:r>
            <a:endParaRPr sz="24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577639" y="3042256"/>
            <a:ext cx="51036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4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◆敬語を使った例文</a:t>
            </a:r>
            <a:endParaRPr sz="24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4E922EC-8B1C-4A20-BE4B-06EFA7FBFF86}"/>
</file>

<file path=customXml/itemProps2.xml><?xml version="1.0" encoding="utf-8"?>
<ds:datastoreItem xmlns:ds="http://schemas.openxmlformats.org/officeDocument/2006/customXml" ds:itemID="{24B65C63-4835-4CBC-B8BD-954B324089BB}"/>
</file>

<file path=customXml/itemProps3.xml><?xml version="1.0" encoding="utf-8"?>
<ds:datastoreItem xmlns:ds="http://schemas.openxmlformats.org/officeDocument/2006/customXml" ds:itemID="{1B115A8C-F09D-4080-8B8A-651DE6A6E8A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revision>1</cp:revision>
  <dcterms:created xsi:type="dcterms:W3CDTF">2025-02-05T05:50:56Z</dcterms:created>
  <dcterms:modified xsi:type="dcterms:W3CDTF">2025-02-05T05:50:56Z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