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9" r:id="rId4"/>
    <p:sldId id="269" r:id="rId5"/>
    <p:sldId id="262" r:id="rId6"/>
    <p:sldId id="270" r:id="rId7"/>
    <p:sldId id="268" r:id="rId8"/>
    <p:sldId id="260" r:id="rId9"/>
    <p:sldId id="261" r:id="rId10"/>
    <p:sldId id="263" r:id="rId11"/>
    <p:sldId id="264" r:id="rId12"/>
    <p:sldId id="265" r:id="rId13"/>
    <p:sldId id="266" r:id="rId14"/>
    <p:sldId id="267" r:id="rId15"/>
    <p:sldId id="271" r:id="rId16"/>
    <p:sldId id="272" r:id="rId17"/>
    <p:sldId id="273" r:id="rId18"/>
    <p:sldId id="274" r:id="rId19"/>
    <p:sldId id="275" r:id="rId20"/>
    <p:sldId id="277" r:id="rId21"/>
    <p:sldId id="276" r:id="rId2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EF8"/>
    <a:srgbClr val="E5FFFF"/>
    <a:srgbClr val="CCFFFF"/>
    <a:srgbClr val="EB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4AB317-79F4-49B3-9117-F929567C1B88}" v="8" dt="2025-02-05T01:04:27.1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84" y="5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E8024-3619-481B-B940-356850391C89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79164-B5A9-4500-8F72-908A030965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655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484B9-06DC-FF27-8DC9-B024BDB81C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752CF86-007A-A0E9-B9C8-98926A1136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B0D310-DD42-F23F-EAD6-05261D934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FBE43-2CC5-4FDE-B69C-46FD5DA47D3D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8D69DA-370F-A6E6-104F-CB317B343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AA42B5-5F88-A144-90E2-96A4141F1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C9A4-FECB-4B2C-ACB2-7A0F74A47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8217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2C8D8D-6A17-E09B-30E8-C6BFD5A00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400C101-A267-6AF1-452F-6E501CA22C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0D167F-AC98-DAE2-189A-13203D38B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FBE43-2CC5-4FDE-B69C-46FD5DA47D3D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70D23A-E7F8-A015-D1EE-01F1579DB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07AE90-B979-5953-D50B-8FC4CD33F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C9A4-FECB-4B2C-ACB2-7A0F74A47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055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879BA6D-DBEC-4080-4CE5-F39C0AD3A1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115B8B6-09D1-FB07-133F-C36814043B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7F0207-D5C6-D59B-83C8-926E7F8EB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FBE43-2CC5-4FDE-B69C-46FD5DA47D3D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DA08D4-2414-22E7-CD87-FB62A79E7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F55F65-6EFA-5995-CA2A-A081542E6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C9A4-FECB-4B2C-ACB2-7A0F74A47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445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EB0C27-918B-D6A0-205D-EF1325F5A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7C92BE-6F70-9A5C-3F93-8CF0CE6D9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0E442F-C847-6807-2B67-1F45FFA96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FBE43-2CC5-4FDE-B69C-46FD5DA47D3D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D61919-79DC-1E85-9154-2D1DA32B4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C96980-9BE3-FB7D-E9CD-634135236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C9A4-FECB-4B2C-ACB2-7A0F74A47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144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F8909-81AB-2AD9-524F-0281D65AD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10ACAAF-82C9-96C6-20AF-558821A42B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42D92A-7844-6321-5F85-7CB070866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FBE43-2CC5-4FDE-B69C-46FD5DA47D3D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3908E4-C67D-E7C3-F651-3551A6A6C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9912E1-F934-CF8B-B8CB-E93DE5F70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C9A4-FECB-4B2C-ACB2-7A0F74A47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5447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A8F06F-0CDE-527D-41F1-0CE04FE10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7F04E6-1ABF-8296-9C55-DABE4618A9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362918E-81EE-C6FC-779B-C5E2224819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4185FA-953F-ECFA-4E76-142BE4720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FBE43-2CC5-4FDE-B69C-46FD5DA47D3D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07AD952-DA3C-8F12-9210-72950E797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6BF2AC6-391C-16DA-AF79-406B373DA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C9A4-FECB-4B2C-ACB2-7A0F74A47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26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57D5A6-B3CB-6911-4181-52F92CFB2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B306AB4-DF4F-3555-BD3F-AE37FA0BC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E5F636-A4F3-E302-500D-06D95A451B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4A4B6C4-0D26-80F3-28B1-F6E050D1A5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BAA71EC-4861-C299-E91F-28A9DD8DC3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7D623D2-8578-79D9-5E5F-F76110CA7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FBE43-2CC5-4FDE-B69C-46FD5DA47D3D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F4BA363-186C-0697-0501-CA724E54B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3C977F6-AFCE-F021-B189-8BCAEB2CA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C9A4-FECB-4B2C-ACB2-7A0F74A47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065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6F25AF-0492-97E0-C9E0-DC5F88FD1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43095CA-A186-A6FA-F066-C0FF228AE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FBE43-2CC5-4FDE-B69C-46FD5DA47D3D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C700FE3-2DDE-C085-26C0-6891A87B3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90162C0-AB66-CFA2-E982-0DC8871BE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C9A4-FECB-4B2C-ACB2-7A0F74A47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836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D010342-472D-149A-9F38-11D1B0B1B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FBE43-2CC5-4FDE-B69C-46FD5DA47D3D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57EC2C7-0512-D7FD-5D88-D372EFC2D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A6E69C7-277F-F5C4-A00A-5B39794D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C9A4-FECB-4B2C-ACB2-7A0F74A47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1748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B6B290-18E4-E1DF-9563-C90A82629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CF9D761-0745-22A0-48F4-48F5C16EF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5931330-3721-5785-9018-0CAB6F3DA3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300952-5FD0-03EF-7D67-9F04C1047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FBE43-2CC5-4FDE-B69C-46FD5DA47D3D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D55C2F-E56C-25DD-17A8-F887C011E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D56227F-BFFE-BBEE-6850-84A63E9B2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C9A4-FECB-4B2C-ACB2-7A0F74A47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369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354AC4-2CC7-A616-1958-79287743A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C39B5F7-4B86-D7DF-0184-F59D871D75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4FEF846-E1F9-978A-BCE8-31892E7158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8DD9FA-9452-0B35-318C-DD4B9132E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FBE43-2CC5-4FDE-B69C-46FD5DA47D3D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711DC-7DED-D955-B41E-45716FB3A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542AB6-325E-B799-8CF6-41881CAB3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C9A4-FECB-4B2C-ACB2-7A0F74A47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79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18B5A78-9919-2088-76E6-035854AA1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5B2C6D-AB3C-AF5D-A4AE-E55430937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62209D-571A-C1D8-3701-F24DD1258D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FBE43-2CC5-4FDE-B69C-46FD5DA47D3D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304F1-07F0-1F42-D011-7032127E48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4F251A-42FC-10B5-6D64-B600A2C5CF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2C9A4-FECB-4B2C-ACB2-7A0F74A47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8234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E663E-6737-020C-6E08-8DBE8D8EA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51050"/>
            <a:ext cx="9144000" cy="1377950"/>
          </a:xfrm>
        </p:spPr>
        <p:txBody>
          <a:bodyPr/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読書カード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1013797-C515-15FC-FC8F-895BFE0777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4450" y="5422107"/>
            <a:ext cx="9563100" cy="857250"/>
          </a:xfrm>
          <a:solidFill>
            <a:srgbClr val="FFFFC9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Bef>
                <a:spcPct val="0"/>
              </a:spcBef>
            </a:pP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+mj-cs"/>
              </a:rPr>
              <a:t>　　年　　組　　番　　名前</a:t>
            </a: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C96767AB-FD8F-B8C4-FCEC-CCA0B731391D}"/>
              </a:ext>
            </a:extLst>
          </p:cNvPr>
          <p:cNvSpPr/>
          <p:nvPr/>
        </p:nvSpPr>
        <p:spPr>
          <a:xfrm>
            <a:off x="6915150" y="592931"/>
            <a:ext cx="4700588" cy="1064419"/>
          </a:xfrm>
          <a:prstGeom prst="wedgeRoundRectCallout">
            <a:avLst>
              <a:gd name="adj1" fmla="val -32839"/>
              <a:gd name="adj2" fmla="val 90532"/>
              <a:gd name="adj3" fmla="val 16667"/>
            </a:avLst>
          </a:prstGeom>
          <a:solidFill>
            <a:srgbClr val="EBFFEB"/>
          </a:solidFill>
          <a:ln>
            <a:solidFill>
              <a:srgbClr val="92D050"/>
            </a:solidFill>
            <a:prstDash val="sysDot"/>
            <a:extLst>
              <a:ext uri="{C807C97D-BFC1-408E-A445-0C87EB9F89A2}">
                <ask:lineSketchStyleProps xmlns:ask="http://schemas.microsoft.com/office/drawing/2018/sketchyshapes" sd="2842418190">
                  <a:custGeom>
                    <a:avLst/>
                    <a:gdLst>
                      <a:gd name="connsiteX0" fmla="*/ 0 w 4700588"/>
                      <a:gd name="connsiteY0" fmla="*/ 177407 h 1064419"/>
                      <a:gd name="connsiteX1" fmla="*/ 177407 w 4700588"/>
                      <a:gd name="connsiteY1" fmla="*/ 0 h 1064419"/>
                      <a:gd name="connsiteX2" fmla="*/ 783431 w 4700588"/>
                      <a:gd name="connsiteY2" fmla="*/ 0 h 1064419"/>
                      <a:gd name="connsiteX3" fmla="*/ 783431 w 4700588"/>
                      <a:gd name="connsiteY3" fmla="*/ 0 h 1064419"/>
                      <a:gd name="connsiteX4" fmla="*/ 1958578 w 4700588"/>
                      <a:gd name="connsiteY4" fmla="*/ 0 h 1064419"/>
                      <a:gd name="connsiteX5" fmla="*/ 4523181 w 4700588"/>
                      <a:gd name="connsiteY5" fmla="*/ 0 h 1064419"/>
                      <a:gd name="connsiteX6" fmla="*/ 4700588 w 4700588"/>
                      <a:gd name="connsiteY6" fmla="*/ 177407 h 1064419"/>
                      <a:gd name="connsiteX7" fmla="*/ 4700588 w 4700588"/>
                      <a:gd name="connsiteY7" fmla="*/ 620911 h 1064419"/>
                      <a:gd name="connsiteX8" fmla="*/ 4700588 w 4700588"/>
                      <a:gd name="connsiteY8" fmla="*/ 620911 h 1064419"/>
                      <a:gd name="connsiteX9" fmla="*/ 4700588 w 4700588"/>
                      <a:gd name="connsiteY9" fmla="*/ 887016 h 1064419"/>
                      <a:gd name="connsiteX10" fmla="*/ 4700588 w 4700588"/>
                      <a:gd name="connsiteY10" fmla="*/ 887012 h 1064419"/>
                      <a:gd name="connsiteX11" fmla="*/ 4523181 w 4700588"/>
                      <a:gd name="connsiteY11" fmla="*/ 1064419 h 1064419"/>
                      <a:gd name="connsiteX12" fmla="*/ 1958578 w 4700588"/>
                      <a:gd name="connsiteY12" fmla="*/ 1064419 h 1064419"/>
                      <a:gd name="connsiteX13" fmla="*/ 806668 w 4700588"/>
                      <a:gd name="connsiteY13" fmla="*/ 1495849 h 1064419"/>
                      <a:gd name="connsiteX14" fmla="*/ 783431 w 4700588"/>
                      <a:gd name="connsiteY14" fmla="*/ 1064419 h 1064419"/>
                      <a:gd name="connsiteX15" fmla="*/ 177407 w 4700588"/>
                      <a:gd name="connsiteY15" fmla="*/ 1064419 h 1064419"/>
                      <a:gd name="connsiteX16" fmla="*/ 0 w 4700588"/>
                      <a:gd name="connsiteY16" fmla="*/ 887012 h 1064419"/>
                      <a:gd name="connsiteX17" fmla="*/ 0 w 4700588"/>
                      <a:gd name="connsiteY17" fmla="*/ 887016 h 1064419"/>
                      <a:gd name="connsiteX18" fmla="*/ 0 w 4700588"/>
                      <a:gd name="connsiteY18" fmla="*/ 620911 h 1064419"/>
                      <a:gd name="connsiteX19" fmla="*/ 0 w 4700588"/>
                      <a:gd name="connsiteY19" fmla="*/ 620911 h 1064419"/>
                      <a:gd name="connsiteX20" fmla="*/ 0 w 4700588"/>
                      <a:gd name="connsiteY20" fmla="*/ 177407 h 1064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700588" h="1064419" fill="none" extrusionOk="0">
                        <a:moveTo>
                          <a:pt x="0" y="177407"/>
                        </a:moveTo>
                        <a:cubicBezTo>
                          <a:pt x="7004" y="83219"/>
                          <a:pt x="63861" y="6260"/>
                          <a:pt x="177407" y="0"/>
                        </a:cubicBezTo>
                        <a:cubicBezTo>
                          <a:pt x="240092" y="-43829"/>
                          <a:pt x="504258" y="-27993"/>
                          <a:pt x="783431" y="0"/>
                        </a:cubicBezTo>
                        <a:lnTo>
                          <a:pt x="783431" y="0"/>
                        </a:lnTo>
                        <a:cubicBezTo>
                          <a:pt x="1312302" y="18488"/>
                          <a:pt x="1739332" y="-50606"/>
                          <a:pt x="1958578" y="0"/>
                        </a:cubicBezTo>
                        <a:cubicBezTo>
                          <a:pt x="3023982" y="-117130"/>
                          <a:pt x="4000901" y="123459"/>
                          <a:pt x="4523181" y="0"/>
                        </a:cubicBezTo>
                        <a:cubicBezTo>
                          <a:pt x="4623638" y="3949"/>
                          <a:pt x="4684929" y="81618"/>
                          <a:pt x="4700588" y="177407"/>
                        </a:cubicBezTo>
                        <a:cubicBezTo>
                          <a:pt x="4702176" y="240308"/>
                          <a:pt x="4700156" y="516207"/>
                          <a:pt x="4700588" y="620911"/>
                        </a:cubicBezTo>
                        <a:lnTo>
                          <a:pt x="4700588" y="620911"/>
                        </a:lnTo>
                        <a:cubicBezTo>
                          <a:pt x="4684675" y="713968"/>
                          <a:pt x="4679876" y="851443"/>
                          <a:pt x="4700588" y="887016"/>
                        </a:cubicBezTo>
                        <a:lnTo>
                          <a:pt x="4700588" y="887012"/>
                        </a:lnTo>
                        <a:cubicBezTo>
                          <a:pt x="4692727" y="975146"/>
                          <a:pt x="4618839" y="1071978"/>
                          <a:pt x="4523181" y="1064419"/>
                        </a:cubicBezTo>
                        <a:cubicBezTo>
                          <a:pt x="3772022" y="1197813"/>
                          <a:pt x="3074237" y="933699"/>
                          <a:pt x="1958578" y="1064419"/>
                        </a:cubicBezTo>
                        <a:cubicBezTo>
                          <a:pt x="1589675" y="1108032"/>
                          <a:pt x="1061298" y="1399999"/>
                          <a:pt x="806668" y="1495849"/>
                        </a:cubicBezTo>
                        <a:cubicBezTo>
                          <a:pt x="839657" y="1401402"/>
                          <a:pt x="783967" y="1264136"/>
                          <a:pt x="783431" y="1064419"/>
                        </a:cubicBezTo>
                        <a:cubicBezTo>
                          <a:pt x="676734" y="1055920"/>
                          <a:pt x="337847" y="1032031"/>
                          <a:pt x="177407" y="1064419"/>
                        </a:cubicBezTo>
                        <a:cubicBezTo>
                          <a:pt x="78967" y="1070892"/>
                          <a:pt x="-3154" y="988386"/>
                          <a:pt x="0" y="887012"/>
                        </a:cubicBezTo>
                        <a:lnTo>
                          <a:pt x="0" y="887016"/>
                        </a:lnTo>
                        <a:cubicBezTo>
                          <a:pt x="-21487" y="756044"/>
                          <a:pt x="-3829" y="672333"/>
                          <a:pt x="0" y="620911"/>
                        </a:cubicBezTo>
                        <a:lnTo>
                          <a:pt x="0" y="620911"/>
                        </a:lnTo>
                        <a:cubicBezTo>
                          <a:pt x="3406" y="423943"/>
                          <a:pt x="-15095" y="243219"/>
                          <a:pt x="0" y="177407"/>
                        </a:cubicBezTo>
                        <a:close/>
                      </a:path>
                      <a:path w="4700588" h="1064419" stroke="0" extrusionOk="0">
                        <a:moveTo>
                          <a:pt x="0" y="177407"/>
                        </a:moveTo>
                        <a:cubicBezTo>
                          <a:pt x="-613" y="80477"/>
                          <a:pt x="94381" y="-10112"/>
                          <a:pt x="177407" y="0"/>
                        </a:cubicBezTo>
                        <a:cubicBezTo>
                          <a:pt x="440707" y="21466"/>
                          <a:pt x="598978" y="30640"/>
                          <a:pt x="783431" y="0"/>
                        </a:cubicBezTo>
                        <a:lnTo>
                          <a:pt x="783431" y="0"/>
                        </a:lnTo>
                        <a:cubicBezTo>
                          <a:pt x="965077" y="-38852"/>
                          <a:pt x="1510766" y="-74254"/>
                          <a:pt x="1958578" y="0"/>
                        </a:cubicBezTo>
                        <a:cubicBezTo>
                          <a:pt x="3029499" y="-134364"/>
                          <a:pt x="3991449" y="130381"/>
                          <a:pt x="4523181" y="0"/>
                        </a:cubicBezTo>
                        <a:cubicBezTo>
                          <a:pt x="4618240" y="-6882"/>
                          <a:pt x="4705495" y="75624"/>
                          <a:pt x="4700588" y="177407"/>
                        </a:cubicBezTo>
                        <a:cubicBezTo>
                          <a:pt x="4668191" y="372367"/>
                          <a:pt x="4663860" y="416112"/>
                          <a:pt x="4700588" y="620911"/>
                        </a:cubicBezTo>
                        <a:lnTo>
                          <a:pt x="4700588" y="620911"/>
                        </a:lnTo>
                        <a:cubicBezTo>
                          <a:pt x="4677368" y="683951"/>
                          <a:pt x="4714051" y="853461"/>
                          <a:pt x="4700588" y="887016"/>
                        </a:cubicBezTo>
                        <a:lnTo>
                          <a:pt x="4700588" y="887012"/>
                        </a:lnTo>
                        <a:cubicBezTo>
                          <a:pt x="4706827" y="984311"/>
                          <a:pt x="4612401" y="1066957"/>
                          <a:pt x="4523181" y="1064419"/>
                        </a:cubicBezTo>
                        <a:cubicBezTo>
                          <a:pt x="4035555" y="1026660"/>
                          <a:pt x="3220360" y="1114917"/>
                          <a:pt x="1958578" y="1064419"/>
                        </a:cubicBezTo>
                        <a:cubicBezTo>
                          <a:pt x="1700764" y="1110159"/>
                          <a:pt x="931210" y="1381079"/>
                          <a:pt x="806668" y="1495849"/>
                        </a:cubicBezTo>
                        <a:cubicBezTo>
                          <a:pt x="780571" y="1449544"/>
                          <a:pt x="767650" y="1132384"/>
                          <a:pt x="783431" y="1064419"/>
                        </a:cubicBezTo>
                        <a:cubicBezTo>
                          <a:pt x="513678" y="1074137"/>
                          <a:pt x="436883" y="1092378"/>
                          <a:pt x="177407" y="1064419"/>
                        </a:cubicBezTo>
                        <a:cubicBezTo>
                          <a:pt x="64167" y="1067813"/>
                          <a:pt x="10253" y="976977"/>
                          <a:pt x="0" y="887012"/>
                        </a:cubicBezTo>
                        <a:lnTo>
                          <a:pt x="0" y="887016"/>
                        </a:lnTo>
                        <a:cubicBezTo>
                          <a:pt x="7801" y="797191"/>
                          <a:pt x="-376" y="740775"/>
                          <a:pt x="0" y="620911"/>
                        </a:cubicBezTo>
                        <a:lnTo>
                          <a:pt x="0" y="620911"/>
                        </a:lnTo>
                        <a:cubicBezTo>
                          <a:pt x="-17925" y="466628"/>
                          <a:pt x="-1527" y="339074"/>
                          <a:pt x="0" y="17740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目標　　　　さつ</a:t>
            </a:r>
          </a:p>
        </p:txBody>
      </p:sp>
    </p:spTree>
    <p:extLst>
      <p:ext uri="{BB962C8B-B14F-4D97-AF65-F5344CB8AC3E}">
        <p14:creationId xmlns:p14="http://schemas.microsoft.com/office/powerpoint/2010/main" val="1704452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1787740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2535113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3210391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2518528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545788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806030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2016074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218199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1251305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2244800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1941853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28476314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3291476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550937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3328123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1160542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3784028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1806338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977790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5124"/>
            <a:ext cx="10800000" cy="900000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26" y="1401904"/>
            <a:ext cx="10776348" cy="900000"/>
          </a:xfrm>
          <a:solidFill>
            <a:srgbClr val="EBFFEB"/>
          </a:solidFill>
        </p:spPr>
        <p:txBody>
          <a:bodyPr anchor="ctr" anchorCtr="0"/>
          <a:lstStyle/>
          <a:p>
            <a:pPr marL="0" indent="0">
              <a:buNone/>
            </a:pP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読んだ日：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5638800" y="2545977"/>
            <a:ext cx="5869780" cy="4127586"/>
          </a:xfrm>
          <a:prstGeom prst="rect">
            <a:avLst/>
          </a:prstGeom>
          <a:solidFill>
            <a:srgbClr val="E5FF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感想：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F08AB465-C582-307F-A95D-36CBAFF6F5A9}"/>
              </a:ext>
            </a:extLst>
          </p:cNvPr>
          <p:cNvSpPr txBox="1">
            <a:spLocks/>
          </p:cNvSpPr>
          <p:nvPr/>
        </p:nvSpPr>
        <p:spPr>
          <a:xfrm>
            <a:off x="690565" y="2552981"/>
            <a:ext cx="4650580" cy="4127586"/>
          </a:xfrm>
          <a:prstGeom prst="rect">
            <a:avLst/>
          </a:prstGeom>
          <a:solidFill>
            <a:srgbClr val="E4EEF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584391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92125C5-43CF-4043-84F8-8261C61F441F}"/>
</file>

<file path=customXml/itemProps2.xml><?xml version="1.0" encoding="utf-8"?>
<ds:datastoreItem xmlns:ds="http://schemas.openxmlformats.org/officeDocument/2006/customXml" ds:itemID="{29004B30-E5B0-4C31-AF5F-7D0C1C4D1DF4}"/>
</file>

<file path=customXml/itemProps3.xml><?xml version="1.0" encoding="utf-8"?>
<ds:datastoreItem xmlns:ds="http://schemas.openxmlformats.org/officeDocument/2006/customXml" ds:itemID="{8CE211B4-729B-4377-96A2-6B603412809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ワイド画面</PresentationFormat>
  <Paragraphs>83</Paragraphs>
  <Slides>21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6" baseType="lpstr">
      <vt:lpstr>ＭＳ Ｐゴシック</vt:lpstr>
      <vt:lpstr>游ゴシック</vt:lpstr>
      <vt:lpstr>游ゴシック Light</vt:lpstr>
      <vt:lpstr>Arial</vt:lpstr>
      <vt:lpstr>Office テーマ</vt:lpstr>
      <vt:lpstr>読書カード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  <vt:lpstr>タイトル：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2025-02-05T01:02:37Z</dcterms:created>
  <dcterms:modified xsi:type="dcterms:W3CDTF">2025-02-05T01:04:27Z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