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  <p:sldMasterId id="2147483660" r:id="rId2"/>
  </p:sldMasterIdLst>
  <p:notesMasterIdLst>
    <p:notesMasterId r:id="rId8"/>
  </p:notesMasterIdLst>
  <p:sldIdLst>
    <p:sldId id="274" r:id="rId3"/>
    <p:sldId id="260" r:id="rId4"/>
    <p:sldId id="282" r:id="rId5"/>
    <p:sldId id="257" r:id="rId6"/>
    <p:sldId id="2145705542" r:id="rId7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FFF"/>
    <a:srgbClr val="FFDDFF"/>
    <a:srgbClr val="FFFFC9"/>
    <a:srgbClr val="FFFFEB"/>
    <a:srgbClr val="EBFFE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0C5F1B6-9D19-40D9-BDED-D87272A58421}" v="5" dt="2025-02-04T09:32:56.45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1" d="100"/>
          <a:sy n="61" d="100"/>
        </p:scale>
        <p:origin x="78" y="111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5/10/relationships/revisionInfo" Target="revisionInfo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5" Type="http://schemas.openxmlformats.org/officeDocument/2006/relationships/customXml" Target="../customXml/item2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Relationship Id="rId14" Type="http://schemas.openxmlformats.org/officeDocument/2006/relationships/customXml" Target="../customXml/item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458F6E2-E1FA-462A-9312-E92A74A53626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2098631-708D-447E-ADF5-6B012B8CFE1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66168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/>
              <a:t>背景設定しています。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2098631-708D-447E-ADF5-6B012B8CFE13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351716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背景設定しています。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2098631-708D-447E-ADF5-6B012B8CFE13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77244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FCBF41-CADB-EE72-B829-760B001746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DE511941-8E49-53B4-4A91-CF08DC51AB3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41E5205-E0E3-BC51-FF19-570DA81929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43A7B33-65E5-F79B-4134-6B6124B42C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B8E79C0-DD77-C689-BA6B-A9109ACC09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85383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5113C19-7772-0F09-2004-B1BC4280E7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C0A244E-75D2-BFB6-DE55-74CA3797DB6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FAFB27F-9A2E-8D27-032B-E03EBC33CF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D7CF62A-D87E-DD45-6E96-3FB5EFC1FD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C4C5E19-4F73-31A2-975B-3876E7A1D3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23009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34BDA89E-4892-5106-065E-EA127AA3003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090B2F7-E6CC-F2F7-CB19-647212C7385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82065FD-4C5B-27F5-1C0F-BBC3FEDF81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1CAA92E-82FD-C829-E548-649B606F0C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C403288-FB20-404C-F2B1-AAA73F9829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61470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160"/>
            </a:lvl1pPr>
            <a:lvl2pPr marL="411480" indent="0" algn="ctr">
              <a:buNone/>
              <a:defRPr sz="1800"/>
            </a:lvl2pPr>
            <a:lvl3pPr marL="822960" indent="0" algn="ctr">
              <a:buNone/>
              <a:defRPr sz="1620"/>
            </a:lvl3pPr>
            <a:lvl4pPr marL="1234440" indent="0" algn="ctr">
              <a:buNone/>
              <a:defRPr sz="1440"/>
            </a:lvl4pPr>
            <a:lvl5pPr marL="1645920" indent="0" algn="ctr">
              <a:buNone/>
              <a:defRPr sz="1440"/>
            </a:lvl5pPr>
            <a:lvl6pPr marL="2057400" indent="0" algn="ctr">
              <a:buNone/>
              <a:defRPr sz="1440"/>
            </a:lvl6pPr>
            <a:lvl7pPr marL="2468880" indent="0" algn="ctr">
              <a:buNone/>
              <a:defRPr sz="1440"/>
            </a:lvl7pPr>
            <a:lvl8pPr marL="2880360" indent="0" algn="ctr">
              <a:buNone/>
              <a:defRPr sz="1440"/>
            </a:lvl8pPr>
            <a:lvl9pPr marL="3291840" indent="0" algn="ctr">
              <a:buNone/>
              <a:defRPr sz="1440"/>
            </a:lvl9pPr>
          </a:lstStyle>
          <a:p>
            <a:r>
              <a:rPr lang="ja-JP" altLang="en-US"/>
              <a:t>マスター サブタイトルの書式設定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786830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8771523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39"/>
            <a:ext cx="10515600" cy="2852737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4"/>
            <a:ext cx="10515600" cy="1500187"/>
          </a:xfrm>
        </p:spPr>
        <p:txBody>
          <a:bodyPr/>
          <a:lstStyle>
            <a:lvl1pPr marL="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1pPr>
            <a:lvl2pPr marL="41148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822960" indent="0">
              <a:buNone/>
              <a:defRPr sz="1620">
                <a:solidFill>
                  <a:schemeClr val="tx1">
                    <a:tint val="75000"/>
                  </a:schemeClr>
                </a:solidFill>
              </a:defRPr>
            </a:lvl3pPr>
            <a:lvl4pPr marL="1234440" indent="0">
              <a:buNone/>
              <a:defRPr sz="1440">
                <a:solidFill>
                  <a:schemeClr val="tx1">
                    <a:tint val="75000"/>
                  </a:schemeClr>
                </a:solidFill>
              </a:defRPr>
            </a:lvl4pPr>
            <a:lvl5pPr marL="1645920" indent="0">
              <a:buNone/>
              <a:defRPr sz="1440">
                <a:solidFill>
                  <a:schemeClr val="tx1">
                    <a:tint val="75000"/>
                  </a:schemeClr>
                </a:solidFill>
              </a:defRPr>
            </a:lvl5pPr>
            <a:lvl6pPr marL="2057400" indent="0">
              <a:buNone/>
              <a:defRPr sz="1440">
                <a:solidFill>
                  <a:schemeClr val="tx1">
                    <a:tint val="75000"/>
                  </a:schemeClr>
                </a:solidFill>
              </a:defRPr>
            </a:lvl6pPr>
            <a:lvl7pPr marL="2468880" indent="0">
              <a:buNone/>
              <a:defRPr sz="1440">
                <a:solidFill>
                  <a:schemeClr val="tx1">
                    <a:tint val="75000"/>
                  </a:schemeClr>
                </a:solidFill>
              </a:defRPr>
            </a:lvl7pPr>
            <a:lvl8pPr marL="2880360" indent="0">
              <a:buNone/>
              <a:defRPr sz="1440">
                <a:solidFill>
                  <a:schemeClr val="tx1">
                    <a:tint val="75000"/>
                  </a:schemeClr>
                </a:solidFill>
              </a:defRPr>
            </a:lvl8pPr>
            <a:lvl9pPr marL="3291840" indent="0">
              <a:buNone/>
              <a:defRPr sz="14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809587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877116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160" b="1"/>
            </a:lvl1pPr>
            <a:lvl2pPr marL="411480" indent="0">
              <a:buNone/>
              <a:defRPr sz="1800" b="1"/>
            </a:lvl2pPr>
            <a:lvl3pPr marL="822960" indent="0">
              <a:buNone/>
              <a:defRPr sz="1620" b="1"/>
            </a:lvl3pPr>
            <a:lvl4pPr marL="1234440" indent="0">
              <a:buNone/>
              <a:defRPr sz="1440" b="1"/>
            </a:lvl4pPr>
            <a:lvl5pPr marL="1645920" indent="0">
              <a:buNone/>
              <a:defRPr sz="1440" b="1"/>
            </a:lvl5pPr>
            <a:lvl6pPr marL="2057400" indent="0">
              <a:buNone/>
              <a:defRPr sz="1440" b="1"/>
            </a:lvl6pPr>
            <a:lvl7pPr marL="2468880" indent="0">
              <a:buNone/>
              <a:defRPr sz="1440" b="1"/>
            </a:lvl7pPr>
            <a:lvl8pPr marL="2880360" indent="0">
              <a:buNone/>
              <a:defRPr sz="1440" b="1"/>
            </a:lvl8pPr>
            <a:lvl9pPr marL="3291840" indent="0">
              <a:buNone/>
              <a:defRPr sz="144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6"/>
            <a:ext cx="5157787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160" b="1"/>
            </a:lvl1pPr>
            <a:lvl2pPr marL="411480" indent="0">
              <a:buNone/>
              <a:defRPr sz="1800" b="1"/>
            </a:lvl2pPr>
            <a:lvl3pPr marL="822960" indent="0">
              <a:buNone/>
              <a:defRPr sz="1620" b="1"/>
            </a:lvl3pPr>
            <a:lvl4pPr marL="1234440" indent="0">
              <a:buNone/>
              <a:defRPr sz="1440" b="1"/>
            </a:lvl4pPr>
            <a:lvl5pPr marL="1645920" indent="0">
              <a:buNone/>
              <a:defRPr sz="1440" b="1"/>
            </a:lvl5pPr>
            <a:lvl6pPr marL="2057400" indent="0">
              <a:buNone/>
              <a:defRPr sz="1440" b="1"/>
            </a:lvl6pPr>
            <a:lvl7pPr marL="2468880" indent="0">
              <a:buNone/>
              <a:defRPr sz="1440" b="1"/>
            </a:lvl7pPr>
            <a:lvl8pPr marL="2880360" indent="0">
              <a:buNone/>
              <a:defRPr sz="1440" b="1"/>
            </a:lvl8pPr>
            <a:lvl9pPr marL="3291840" indent="0">
              <a:buNone/>
              <a:defRPr sz="144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2505076"/>
            <a:ext cx="5183188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438573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902729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302543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288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6"/>
            <a:ext cx="6172200" cy="4873625"/>
          </a:xfrm>
        </p:spPr>
        <p:txBody>
          <a:bodyPr/>
          <a:lstStyle>
            <a:lvl1pPr>
              <a:defRPr sz="2880"/>
            </a:lvl1pPr>
            <a:lvl2pPr>
              <a:defRPr sz="2520"/>
            </a:lvl2pPr>
            <a:lvl3pPr>
              <a:defRPr sz="216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440"/>
            </a:lvl1pPr>
            <a:lvl2pPr marL="411480" indent="0">
              <a:buNone/>
              <a:defRPr sz="1260"/>
            </a:lvl2pPr>
            <a:lvl3pPr marL="822960" indent="0">
              <a:buNone/>
              <a:defRPr sz="1080"/>
            </a:lvl3pPr>
            <a:lvl4pPr marL="1234440" indent="0">
              <a:buNone/>
              <a:defRPr sz="900"/>
            </a:lvl4pPr>
            <a:lvl5pPr marL="1645920" indent="0">
              <a:buNone/>
              <a:defRPr sz="900"/>
            </a:lvl5pPr>
            <a:lvl6pPr marL="2057400" indent="0">
              <a:buNone/>
              <a:defRPr sz="900"/>
            </a:lvl6pPr>
            <a:lvl7pPr marL="2468880" indent="0">
              <a:buNone/>
              <a:defRPr sz="900"/>
            </a:lvl7pPr>
            <a:lvl8pPr marL="2880360" indent="0">
              <a:buNone/>
              <a:defRPr sz="900"/>
            </a:lvl8pPr>
            <a:lvl9pPr marL="329184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855275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45338A4-3514-DCAA-614C-54AD47225E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167E9D0-7FD4-EE24-5144-A60E4C7DE36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AE9E4C7-CD4B-4464-5A39-CBF1A28721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23CF8ED-4A54-6832-3F4E-5DF2024D53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8B6AAC9-9F8C-3077-E5F8-B03C744AB1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940398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288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6"/>
            <a:ext cx="6172200" cy="4873625"/>
          </a:xfrm>
        </p:spPr>
        <p:txBody>
          <a:bodyPr anchor="t"/>
          <a:lstStyle>
            <a:lvl1pPr marL="0" indent="0">
              <a:buNone/>
              <a:defRPr sz="2880"/>
            </a:lvl1pPr>
            <a:lvl2pPr marL="411480" indent="0">
              <a:buNone/>
              <a:defRPr sz="2520"/>
            </a:lvl2pPr>
            <a:lvl3pPr marL="822960" indent="0">
              <a:buNone/>
              <a:defRPr sz="2160"/>
            </a:lvl3pPr>
            <a:lvl4pPr marL="1234440" indent="0">
              <a:buNone/>
              <a:defRPr sz="1800"/>
            </a:lvl4pPr>
            <a:lvl5pPr marL="1645920" indent="0">
              <a:buNone/>
              <a:defRPr sz="1800"/>
            </a:lvl5pPr>
            <a:lvl6pPr marL="2057400" indent="0">
              <a:buNone/>
              <a:defRPr sz="1800"/>
            </a:lvl6pPr>
            <a:lvl7pPr marL="2468880" indent="0">
              <a:buNone/>
              <a:defRPr sz="1800"/>
            </a:lvl7pPr>
            <a:lvl8pPr marL="2880360" indent="0">
              <a:buNone/>
              <a:defRPr sz="1800"/>
            </a:lvl8pPr>
            <a:lvl9pPr marL="3291840" indent="0">
              <a:buNone/>
              <a:defRPr sz="1800"/>
            </a:lvl9pPr>
          </a:lstStyle>
          <a:p>
            <a:r>
              <a:rPr lang="ja-JP" altLang="en-US"/>
              <a:t>アイコンをクリックして図を追加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440"/>
            </a:lvl1pPr>
            <a:lvl2pPr marL="411480" indent="0">
              <a:buNone/>
              <a:defRPr sz="1260"/>
            </a:lvl2pPr>
            <a:lvl3pPr marL="822960" indent="0">
              <a:buNone/>
              <a:defRPr sz="1080"/>
            </a:lvl3pPr>
            <a:lvl4pPr marL="1234440" indent="0">
              <a:buNone/>
              <a:defRPr sz="900"/>
            </a:lvl4pPr>
            <a:lvl5pPr marL="1645920" indent="0">
              <a:buNone/>
              <a:defRPr sz="900"/>
            </a:lvl5pPr>
            <a:lvl6pPr marL="2057400" indent="0">
              <a:buNone/>
              <a:defRPr sz="900"/>
            </a:lvl6pPr>
            <a:lvl7pPr marL="2468880" indent="0">
              <a:buNone/>
              <a:defRPr sz="900"/>
            </a:lvl7pPr>
            <a:lvl8pPr marL="2880360" indent="0">
              <a:buNone/>
              <a:defRPr sz="900"/>
            </a:lvl8pPr>
            <a:lvl9pPr marL="329184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277639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975496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44667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FD42981-4DE6-42DC-B155-09BF41C33A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94A0C99-AD48-180B-A606-E803CA3C81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9372C4B-85E3-2AF9-757C-3F7FA367FA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F83F1F7-025C-B42F-A317-48E1288E84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8D7BA61-2750-5127-93CA-1C5E443A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2517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D475EDE-8ECD-F15D-D5BF-B74AA07C23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01F9193-8EF6-A6D9-6D9B-9833D2589E6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6376F7C-2BF9-4683-28A0-004349EE23C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9BD5786-4393-D801-CF19-C82E10A516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34F14FD-DE7D-EE0D-CC10-EDFAED30A6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8B6E43F-945E-8CA8-32B2-40912A4D88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17478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73E2D67-9B26-F6E2-C62F-B8896E382B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3610B97-B73F-734E-74AC-1068228C119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3A38299-74CD-7169-50D3-C22037D187B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FF153A34-EBE7-D1C0-8A44-ACE05A2698B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135002B-ACE6-C41B-DD6A-C6592B70B3D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C61D0D64-EE18-582F-81BA-FC09521BE5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A9AF12B0-DE9B-326E-03FB-A421A9E2DB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13652828-5B6C-203B-FCB2-C268B30300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7713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EC02F09-881D-145E-7ED0-FA21494E21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5A94A1B-A804-C006-FF36-BA99EDCED3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9EA80AB1-1E69-089E-0807-DC10B7BBD7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739CAD78-9382-A56F-6AF1-5675185502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28986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97459CB-E276-5C5B-2CDA-483A3ECE5A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1219856-1766-69D0-34CB-95034C682D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A07BCD6E-461E-72E2-1D79-78BF84ECEC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96451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2A28051-28F9-E4B9-3C29-2557A2A68F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3FC736B-977A-E30F-AE44-92015032DFE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60FF0F59-131A-085B-615D-B6B904123F0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9212206-57BA-434C-2EAA-77F8CB3F5F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A31E88A-A485-1B9F-CA11-B624EDA57E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C1EC742-BA4F-FCC1-74A9-A6E5E02DD7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01201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03F29B3-D496-830F-E26B-96B83655B1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0DFDC5F3-921E-691D-A1D8-8D3826CA4E2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D712F43-C429-7340-A937-149C4989ADD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B808855-C153-4869-563D-6F4C4721A1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5CD10BF-1F6B-E729-9DAE-AC9DFF1EAE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8E869AD-4CFC-4C73-F8EF-75A441F21F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40803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9B5EB3C-4F53-7F44-A9F4-608EE2FA45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BAD4794-40E8-B369-D661-968F52FDD16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68807C7-EDE7-D776-A9E2-F32AD6A04E7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846286-B664-42DC-8CE0-953EB670BA7D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38B9A5F-6889-FF4F-A270-485B3B585BC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68EB096-40C7-4EEE-F82A-31D55EFDA5C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97D001-32CA-4986-928B-D2FBA617E6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335297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FCE3AD-13F6-459E-B311-74741B827382}" type="datetimeFigureOut">
              <a:rPr kumimoji="1" lang="ja-JP" altLang="en-US" smtClean="0"/>
              <a:t>2025/2/4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0768D4-B679-4D9A-9C41-F3B19ECC79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44172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822960" rtl="0" eaLnBrk="1" latinLnBrk="0" hangingPunct="1">
        <a:lnSpc>
          <a:spcPct val="90000"/>
        </a:lnSpc>
        <a:spcBef>
          <a:spcPct val="0"/>
        </a:spcBef>
        <a:buNone/>
        <a:defRPr kumimoji="1" sz="39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05740" indent="-205740" algn="l" defTabSz="822960" rtl="0" eaLnBrk="1" latinLnBrk="0" hangingPunct="1">
        <a:lnSpc>
          <a:spcPct val="90000"/>
        </a:lnSpc>
        <a:spcBef>
          <a:spcPts val="900"/>
        </a:spcBef>
        <a:buFont typeface="Arial" panose="020B0604020202020204" pitchFamily="34" charset="0"/>
        <a:buChar char="•"/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1pPr>
      <a:lvl2pPr marL="617220" indent="-205740" algn="l" defTabSz="822960" rtl="0" eaLnBrk="1" latinLnBrk="0" hangingPunct="1">
        <a:lnSpc>
          <a:spcPct val="90000"/>
        </a:lnSpc>
        <a:spcBef>
          <a:spcPts val="450"/>
        </a:spcBef>
        <a:buFont typeface="Arial" panose="020B0604020202020204" pitchFamily="34" charset="0"/>
        <a:buChar char="•"/>
        <a:defRPr kumimoji="1"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28700" indent="-205740" algn="l" defTabSz="822960" rtl="0" eaLnBrk="1" latinLnBrk="0" hangingPunct="1">
        <a:lnSpc>
          <a:spcPct val="90000"/>
        </a:lnSpc>
        <a:spcBef>
          <a:spcPts val="45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440180" indent="-205740" algn="l" defTabSz="822960" rtl="0" eaLnBrk="1" latinLnBrk="0" hangingPunct="1">
        <a:lnSpc>
          <a:spcPct val="90000"/>
        </a:lnSpc>
        <a:spcBef>
          <a:spcPts val="450"/>
        </a:spcBef>
        <a:buFont typeface="Arial" panose="020B0604020202020204" pitchFamily="34" charset="0"/>
        <a:buChar char="•"/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4pPr>
      <a:lvl5pPr marL="1851660" indent="-205740" algn="l" defTabSz="822960" rtl="0" eaLnBrk="1" latinLnBrk="0" hangingPunct="1">
        <a:lnSpc>
          <a:spcPct val="90000"/>
        </a:lnSpc>
        <a:spcBef>
          <a:spcPts val="450"/>
        </a:spcBef>
        <a:buFont typeface="Arial" panose="020B0604020202020204" pitchFamily="34" charset="0"/>
        <a:buChar char="•"/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5pPr>
      <a:lvl6pPr marL="2263140" indent="-205740" algn="l" defTabSz="822960" rtl="0" eaLnBrk="1" latinLnBrk="0" hangingPunct="1">
        <a:lnSpc>
          <a:spcPct val="90000"/>
        </a:lnSpc>
        <a:spcBef>
          <a:spcPts val="450"/>
        </a:spcBef>
        <a:buFont typeface="Arial" panose="020B0604020202020204" pitchFamily="34" charset="0"/>
        <a:buChar char="•"/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6pPr>
      <a:lvl7pPr marL="2674620" indent="-205740" algn="l" defTabSz="822960" rtl="0" eaLnBrk="1" latinLnBrk="0" hangingPunct="1">
        <a:lnSpc>
          <a:spcPct val="90000"/>
        </a:lnSpc>
        <a:spcBef>
          <a:spcPts val="450"/>
        </a:spcBef>
        <a:buFont typeface="Arial" panose="020B0604020202020204" pitchFamily="34" charset="0"/>
        <a:buChar char="•"/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7pPr>
      <a:lvl8pPr marL="3086100" indent="-205740" algn="l" defTabSz="822960" rtl="0" eaLnBrk="1" latinLnBrk="0" hangingPunct="1">
        <a:lnSpc>
          <a:spcPct val="90000"/>
        </a:lnSpc>
        <a:spcBef>
          <a:spcPts val="450"/>
        </a:spcBef>
        <a:buFont typeface="Arial" panose="020B0604020202020204" pitchFamily="34" charset="0"/>
        <a:buChar char="•"/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8pPr>
      <a:lvl9pPr marL="3497580" indent="-205740" algn="l" defTabSz="822960" rtl="0" eaLnBrk="1" latinLnBrk="0" hangingPunct="1">
        <a:lnSpc>
          <a:spcPct val="90000"/>
        </a:lnSpc>
        <a:spcBef>
          <a:spcPts val="450"/>
        </a:spcBef>
        <a:buFont typeface="Arial" panose="020B0604020202020204" pitchFamily="34" charset="0"/>
        <a:buChar char="•"/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22960" rtl="0" eaLnBrk="1" latinLnBrk="0" hangingPunct="1"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1pPr>
      <a:lvl2pPr marL="411480" algn="l" defTabSz="822960" rtl="0" eaLnBrk="1" latinLnBrk="0" hangingPunct="1"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algn="l" defTabSz="822960" rtl="0" eaLnBrk="1" latinLnBrk="0" hangingPunct="1"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3pPr>
      <a:lvl4pPr marL="1234440" algn="l" defTabSz="822960" rtl="0" eaLnBrk="1" latinLnBrk="0" hangingPunct="1"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4pPr>
      <a:lvl5pPr marL="1645920" algn="l" defTabSz="822960" rtl="0" eaLnBrk="1" latinLnBrk="0" hangingPunct="1"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5pPr>
      <a:lvl6pPr marL="2057400" algn="l" defTabSz="822960" rtl="0" eaLnBrk="1" latinLnBrk="0" hangingPunct="1"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6pPr>
      <a:lvl7pPr marL="2468880" algn="l" defTabSz="822960" rtl="0" eaLnBrk="1" latinLnBrk="0" hangingPunct="1"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7pPr>
      <a:lvl8pPr marL="2880360" algn="l" defTabSz="822960" rtl="0" eaLnBrk="1" latinLnBrk="0" hangingPunct="1"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8pPr>
      <a:lvl9pPr marL="3291840" algn="l" defTabSz="822960" rtl="0" eaLnBrk="1" latinLnBrk="0" hangingPunct="1">
        <a:defRPr kumimoji="1" sz="16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870938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842625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53850AE-1AA8-9648-FBBC-798804898B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42014" y="2280515"/>
            <a:ext cx="8517636" cy="1141577"/>
          </a:xfrm>
          <a:solidFill>
            <a:schemeClr val="bg2"/>
          </a:solidFill>
        </p:spPr>
        <p:txBody>
          <a:bodyPr vert="horz" lIns="98755" tIns="49378" rIns="98755" bIns="49378" rtlCol="0" anchor="ctr">
            <a:normAutofit/>
          </a:bodyPr>
          <a:lstStyle/>
          <a:p>
            <a:pPr algn="ctr"/>
            <a:r>
              <a:rPr lang="ja-JP" altLang="en-US" sz="2592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以下のスライドは、カスタマイズの際、ご活用ください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E9576DEF-CB98-5BAA-0ACB-D96371468488}"/>
              </a:ext>
            </a:extLst>
          </p:cNvPr>
          <p:cNvSpPr txBox="1"/>
          <p:nvPr/>
        </p:nvSpPr>
        <p:spPr>
          <a:xfrm>
            <a:off x="2367547" y="3607783"/>
            <a:ext cx="8402886" cy="1724845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8755" tIns="49378" rIns="98755" bIns="49378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defTabSz="493776"/>
            <a:r>
              <a:rPr kumimoji="0" lang="ja-JP" altLang="en-US" sz="1512" dirty="0">
                <a:solidFill>
                  <a:prstClr val="black"/>
                </a:solidFill>
                <a:latin typeface="ＭＳ Ｐゴシック"/>
                <a:ea typeface="ＭＳ Ｐゴシック"/>
              </a:rPr>
              <a:t>【説明】</a:t>
            </a:r>
            <a:endParaRPr kumimoji="0" lang="en-US" altLang="ja-JP" sz="1512" dirty="0">
              <a:solidFill>
                <a:prstClr val="black"/>
              </a:solidFill>
              <a:latin typeface="ＭＳ Ｐゴシック"/>
              <a:ea typeface="ＭＳ Ｐゴシック"/>
            </a:endParaRPr>
          </a:p>
          <a:p>
            <a:pPr defTabSz="493776"/>
            <a:endParaRPr kumimoji="0" lang="ja-JP" altLang="en-US" sz="1512" dirty="0">
              <a:solidFill>
                <a:prstClr val="black"/>
              </a:solidFill>
              <a:latin typeface="ＭＳ Ｐゴシック"/>
              <a:ea typeface="ＭＳ Ｐゴシック"/>
            </a:endParaRPr>
          </a:p>
          <a:p>
            <a:pPr defTabSz="493776"/>
            <a:r>
              <a:rPr kumimoji="0" lang="ja-JP" altLang="en-US" sz="1512" dirty="0">
                <a:solidFill>
                  <a:prstClr val="black"/>
                </a:solidFill>
                <a:latin typeface="ＭＳ Ｐゴシック"/>
                <a:ea typeface="ＭＳ Ｐゴシック"/>
              </a:rPr>
              <a:t>・編集可能です。</a:t>
            </a:r>
            <a:endParaRPr kumimoji="0" lang="en-US" altLang="ja-JP" sz="1512" dirty="0">
              <a:solidFill>
                <a:prstClr val="black"/>
              </a:solidFill>
              <a:latin typeface="ＭＳ Ｐゴシック"/>
              <a:ea typeface="ＭＳ Ｐゴシック"/>
            </a:endParaRPr>
          </a:p>
          <a:p>
            <a:pPr defTabSz="493776"/>
            <a:endParaRPr kumimoji="0" lang="en-US" altLang="ja-JP" sz="1512" dirty="0">
              <a:solidFill>
                <a:prstClr val="black"/>
              </a:solidFill>
              <a:latin typeface="ＭＳ Ｐゴシック"/>
              <a:ea typeface="ＭＳ Ｐゴシック"/>
            </a:endParaRPr>
          </a:p>
          <a:p>
            <a:pPr defTabSz="493776"/>
            <a:r>
              <a:rPr kumimoji="0" lang="ja-JP" altLang="en-US" sz="1500">
                <a:solidFill>
                  <a:prstClr val="black"/>
                </a:solidFill>
                <a:latin typeface="ＭＳ Ｐゴシック"/>
                <a:ea typeface="ＭＳ Ｐゴシック"/>
              </a:rPr>
              <a:t>・子供たちがソフトキーボードの手書き認識機能等で文字入力する場合は、背景設定をしていないこのあとのスライドをお使いください。</a:t>
            </a:r>
            <a:endParaRPr kumimoji="0" lang="en-US" altLang="ja-JP" sz="1500">
              <a:solidFill>
                <a:prstClr val="black"/>
              </a:solidFill>
              <a:latin typeface="ＭＳ Ｐゴシック"/>
              <a:ea typeface="ＭＳ Ｐゴシック"/>
            </a:endParaRPr>
          </a:p>
          <a:p>
            <a:pPr defTabSz="493776"/>
            <a:endParaRPr kumimoji="0" lang="en-US" altLang="ja-JP" sz="1512" dirty="0">
              <a:solidFill>
                <a:prstClr val="black"/>
              </a:solidFill>
              <a:latin typeface="ＭＳ Ｐゴシック"/>
              <a:ea typeface="ＭＳ Ｐゴシック"/>
            </a:endParaRPr>
          </a:p>
        </p:txBody>
      </p:sp>
    </p:spTree>
    <p:extLst>
      <p:ext uri="{BB962C8B-B14F-4D97-AF65-F5344CB8AC3E}">
        <p14:creationId xmlns:p14="http://schemas.microsoft.com/office/powerpoint/2010/main" val="32065224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1BA6671-445F-F6AC-F093-39D4DF563F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15340" y="216535"/>
            <a:ext cx="10620000" cy="1326515"/>
          </a:xfrm>
          <a:solidFill>
            <a:srgbClr val="FFFFC9"/>
          </a:solidFill>
        </p:spPr>
        <p:txBody>
          <a:bodyPr>
            <a:normAutofit/>
          </a:bodyPr>
          <a:lstStyle/>
          <a:p>
            <a:r>
              <a:rPr lang="ja-JP" altLang="en-US" sz="280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なまえ：</a:t>
            </a:r>
            <a:endParaRPr kumimoji="1" lang="ja-JP" altLang="en-US" sz="280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D903563-ED4A-AEBF-827E-FDA522F46E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45482"/>
            <a:ext cx="10620000" cy="1846965"/>
          </a:xfrm>
          <a:solidFill>
            <a:srgbClr val="FFEFFF"/>
          </a:solidFill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ja-JP" altLang="en-US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すきなもの：</a:t>
            </a:r>
            <a:endParaRPr lang="en-US" altLang="ja-JP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indent="0">
              <a:buNone/>
            </a:pPr>
            <a:endParaRPr lang="ja-JP" altLang="en-US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" name="コンテンツ プレースホルダー 2">
            <a:extLst>
              <a:ext uri="{FF2B5EF4-FFF2-40B4-BE49-F238E27FC236}">
                <a16:creationId xmlns:a16="http://schemas.microsoft.com/office/drawing/2014/main" id="{E53352AC-491B-1605-BD27-12FE24C59236}"/>
              </a:ext>
            </a:extLst>
          </p:cNvPr>
          <p:cNvSpPr txBox="1">
            <a:spLocks/>
          </p:cNvSpPr>
          <p:nvPr/>
        </p:nvSpPr>
        <p:spPr>
          <a:xfrm>
            <a:off x="826770" y="3994879"/>
            <a:ext cx="10620000" cy="2660754"/>
          </a:xfrm>
          <a:prstGeom prst="rect">
            <a:avLst/>
          </a:prstGeom>
          <a:solidFill>
            <a:srgbClr val="EBFFEB"/>
          </a:solidFill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2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りゆう：</a:t>
            </a:r>
          </a:p>
        </p:txBody>
      </p:sp>
    </p:spTree>
    <p:extLst>
      <p:ext uri="{BB962C8B-B14F-4D97-AF65-F5344CB8AC3E}">
        <p14:creationId xmlns:p14="http://schemas.microsoft.com/office/powerpoint/2010/main" val="19418531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1BA6671-445F-F6AC-F093-39D4DF563F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2238103" cy="6858000"/>
          </a:xfrm>
          <a:solidFill>
            <a:srgbClr val="FFFFC9"/>
          </a:solidFill>
        </p:spPr>
        <p:txBody>
          <a:bodyPr anchor="t" anchorCtr="0">
            <a:normAutofit/>
          </a:bodyPr>
          <a:lstStyle/>
          <a:p>
            <a:pPr algn="ctr"/>
            <a:br>
              <a:rPr lang="en-US" altLang="ja-JP" sz="1400" dirty="0">
                <a:latin typeface="+mn-ea"/>
                <a:ea typeface="+mn-ea"/>
              </a:rPr>
            </a:br>
            <a:r>
              <a:rPr lang="ja-JP" altLang="en-US" sz="2800">
                <a:latin typeface="ＭＳ Ｐゴシック"/>
                <a:ea typeface="ＭＳ Ｐゴシック"/>
              </a:rPr>
              <a:t>なまえ​</a:t>
            </a:r>
            <a:endParaRPr lang="ja-JP" altLang="en-US" sz="280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D903563-ED4A-AEBF-827E-FDA522F46E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09283" y="173441"/>
            <a:ext cx="2593941" cy="479706"/>
          </a:xfrm>
          <a:noFill/>
        </p:spPr>
        <p:txBody>
          <a:bodyPr/>
          <a:lstStyle/>
          <a:p>
            <a:pPr marL="0" indent="0">
              <a:buNone/>
            </a:pPr>
            <a:r>
              <a:rPr lang="ja-JP" altLang="en-US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すきなもの</a:t>
            </a:r>
            <a:endParaRPr kumimoji="1" lang="en-US" altLang="ja-JP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368574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4" ma:contentTypeDescription="新しいドキュメントを作成します。" ma:contentTypeScope="" ma:versionID="f55c6d87594eb038529a4d193d472864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ef3970dc47d36abe38cc0442fbcdf65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1883CC2E-2C33-484E-918C-76659F71029B}"/>
</file>

<file path=customXml/itemProps2.xml><?xml version="1.0" encoding="utf-8"?>
<ds:datastoreItem xmlns:ds="http://schemas.openxmlformats.org/officeDocument/2006/customXml" ds:itemID="{1609942F-5F5B-45EC-ABB7-D139DB066633}"/>
</file>

<file path=customXml/itemProps3.xml><?xml version="1.0" encoding="utf-8"?>
<ds:datastoreItem xmlns:ds="http://schemas.openxmlformats.org/officeDocument/2006/customXml" ds:itemID="{962DE698-8D52-4043-85F4-519E1A443D3E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77</Words>
  <Application>Microsoft Office PowerPoint</Application>
  <PresentationFormat>ワイド画面</PresentationFormat>
  <Paragraphs>15</Paragraphs>
  <Slides>5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5</vt:i4>
      </vt:variant>
    </vt:vector>
  </HeadingPairs>
  <TitlesOfParts>
    <vt:vector size="13" baseType="lpstr">
      <vt:lpstr>ＭＳ Ｐゴシック</vt:lpstr>
      <vt:lpstr>游ゴシック</vt:lpstr>
      <vt:lpstr>游ゴシック Light</vt:lpstr>
      <vt:lpstr>Arial</vt:lpstr>
      <vt:lpstr>Calibri</vt:lpstr>
      <vt:lpstr>Calibri Light</vt:lpstr>
      <vt:lpstr>Office テーマ</vt:lpstr>
      <vt:lpstr>1_Office テーマ</vt:lpstr>
      <vt:lpstr>PowerPoint プレゼンテーション</vt:lpstr>
      <vt:lpstr>PowerPoint プレゼンテーション</vt:lpstr>
      <vt:lpstr>以下のスライドは、カスタマイズの際、ご活用ください</vt:lpstr>
      <vt:lpstr>なまえ：</vt:lpstr>
      <vt:lpstr> なまえ​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2025-02-04T09:32:56Z</dcterms:created>
  <dcterms:modified xsi:type="dcterms:W3CDTF">2025-02-04T09:33:07Z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