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759736-2EB8-4959-A7C4-66715FD2C935}" v="3" dt="2025-02-04T09:47:54.6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C4B9E20-0700-B8D0-0AC4-09BA50063944}"/>
              </a:ext>
            </a:extLst>
          </p:cNvPr>
          <p:cNvCxnSpPr>
            <a:cxnSpLocks/>
          </p:cNvCxnSpPr>
          <p:nvPr/>
        </p:nvCxnSpPr>
        <p:spPr>
          <a:xfrm>
            <a:off x="6096000" y="665018"/>
            <a:ext cx="0" cy="5527964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1E3F55-B79D-4329-9A6F-E2A66C603C63}"/>
              </a:ext>
            </a:extLst>
          </p:cNvPr>
          <p:cNvSpPr txBox="1"/>
          <p:nvPr/>
        </p:nvSpPr>
        <p:spPr>
          <a:xfrm>
            <a:off x="5506736" y="141798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楽しみ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52F27B-0100-51B2-FB7B-E26D13F787B2}"/>
              </a:ext>
            </a:extLst>
          </p:cNvPr>
          <p:cNvSpPr txBox="1"/>
          <p:nvPr/>
        </p:nvSpPr>
        <p:spPr>
          <a:xfrm>
            <a:off x="5642991" y="6192982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不安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BD00A26-C421-DD3C-6290-F7FC304EC6E4}"/>
              </a:ext>
            </a:extLst>
          </p:cNvPr>
          <p:cNvCxnSpPr>
            <a:cxnSpLocks/>
          </p:cNvCxnSpPr>
          <p:nvPr/>
        </p:nvCxnSpPr>
        <p:spPr>
          <a:xfrm>
            <a:off x="1296785" y="3429000"/>
            <a:ext cx="9592888" cy="0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D7F686-1B17-45D5-17D5-4B679889BC38}"/>
              </a:ext>
            </a:extLst>
          </p:cNvPr>
          <p:cNvSpPr txBox="1"/>
          <p:nvPr/>
        </p:nvSpPr>
        <p:spPr>
          <a:xfrm>
            <a:off x="10895215" y="1505717"/>
            <a:ext cx="615553" cy="38786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b="1" dirty="0"/>
              <a:t>準備はすぐに終わりそう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8E01991-C707-9712-3D7B-248522EAA8FB}"/>
              </a:ext>
            </a:extLst>
          </p:cNvPr>
          <p:cNvSpPr txBox="1"/>
          <p:nvPr/>
        </p:nvSpPr>
        <p:spPr>
          <a:xfrm>
            <a:off x="681232" y="1521747"/>
            <a:ext cx="615553" cy="38465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b="1" dirty="0"/>
              <a:t>準備に時間がかかりそう</a:t>
            </a: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5472949-DAF3-4C57-B640-219D09B84C60}"/>
</file>

<file path=customXml/itemProps2.xml><?xml version="1.0" encoding="utf-8"?>
<ds:datastoreItem xmlns:ds="http://schemas.openxmlformats.org/officeDocument/2006/customXml" ds:itemID="{9E9A852D-50FA-4831-BEB1-D4F2B4C55274}"/>
</file>

<file path=customXml/itemProps3.xml><?xml version="1.0" encoding="utf-8"?>
<ds:datastoreItem xmlns:ds="http://schemas.openxmlformats.org/officeDocument/2006/customXml" ds:itemID="{37571A16-553D-4644-833A-257D22CF544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2025-02-04T09:47:54Z</dcterms:created>
  <dcterms:modified xsi:type="dcterms:W3CDTF">2025-02-04T09:47:57Z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