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8" r:id="rId3"/>
    <p:sldId id="259" r:id="rId4"/>
    <p:sldId id="26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FFFF"/>
    <a:srgbClr val="CCFFFF"/>
    <a:srgbClr val="CCFFCC"/>
    <a:srgbClr val="FF33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644A48-778D-4D67-A3DC-B77BAE223CE4}" v="3" dt="2025-02-04T09:48:21.4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75635858-579E-F3A2-F0B9-1EF3DFB5E0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59884"/>
              </p:ext>
            </p:extLst>
          </p:nvPr>
        </p:nvGraphicFramePr>
        <p:xfrm>
          <a:off x="-2477988" y="257"/>
          <a:ext cx="2049724" cy="7916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862">
                  <a:extLst>
                    <a:ext uri="{9D8B030D-6E8A-4147-A177-3AD203B41FA5}">
                      <a16:colId xmlns:a16="http://schemas.microsoft.com/office/drawing/2014/main" val="3081648379"/>
                    </a:ext>
                  </a:extLst>
                </a:gridCol>
                <a:gridCol w="1024862">
                  <a:extLst>
                    <a:ext uri="{9D8B030D-6E8A-4147-A177-3AD203B41FA5}">
                      <a16:colId xmlns:a16="http://schemas.microsoft.com/office/drawing/2014/main" val="2699598486"/>
                    </a:ext>
                  </a:extLst>
                </a:gridCol>
              </a:tblGrid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31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48214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83808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33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230385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34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24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973462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35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25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67830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36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26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98406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37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27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14510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38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28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491445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39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29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95133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40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30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760320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41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516486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42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765625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CD95C64-0D03-5D91-67C4-EFB118834E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264277"/>
              </p:ext>
            </p:extLst>
          </p:nvPr>
        </p:nvGraphicFramePr>
        <p:xfrm>
          <a:off x="12594179" y="46555"/>
          <a:ext cx="2049724" cy="6597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862">
                  <a:extLst>
                    <a:ext uri="{9D8B030D-6E8A-4147-A177-3AD203B41FA5}">
                      <a16:colId xmlns:a16="http://schemas.microsoft.com/office/drawing/2014/main" val="3081648379"/>
                    </a:ext>
                  </a:extLst>
                </a:gridCol>
                <a:gridCol w="1024862">
                  <a:extLst>
                    <a:ext uri="{9D8B030D-6E8A-4147-A177-3AD203B41FA5}">
                      <a16:colId xmlns:a16="http://schemas.microsoft.com/office/drawing/2014/main" val="2699598486"/>
                    </a:ext>
                  </a:extLst>
                </a:gridCol>
              </a:tblGrid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11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48214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83808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13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230385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14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4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973462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15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67830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16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6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98406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17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14510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18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8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491445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19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9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95133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20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760320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5AF34D-BB83-99B7-35AA-E43D94D43FB2}"/>
              </a:ext>
            </a:extLst>
          </p:cNvPr>
          <p:cNvSpPr txBox="1"/>
          <p:nvPr/>
        </p:nvSpPr>
        <p:spPr>
          <a:xfrm>
            <a:off x="230909" y="169949"/>
            <a:ext cx="26477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/>
              <a:t>①ここが楽しみ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7113092-66BD-4E0E-CE68-75369048E671}"/>
              </a:ext>
            </a:extLst>
          </p:cNvPr>
          <p:cNvSpPr txBox="1"/>
          <p:nvPr/>
        </p:nvSpPr>
        <p:spPr>
          <a:xfrm>
            <a:off x="3098800" y="-518160"/>
            <a:ext cx="5554133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/>
              <a:t>（宿泊学習先の地図を背景化してください）</a:t>
            </a:r>
          </a:p>
        </p:txBody>
      </p:sp>
      <p:pic>
        <p:nvPicPr>
          <p:cNvPr id="136" name="図 135" descr="アイコン&#10;&#10;自動的に生成された説明">
            <a:extLst>
              <a:ext uri="{FF2B5EF4-FFF2-40B4-BE49-F238E27FC236}">
                <a16:creationId xmlns:a16="http://schemas.microsoft.com/office/drawing/2014/main" id="{C565A2A6-46B2-08AD-3892-3326C3D02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0266" y="7434934"/>
            <a:ext cx="504310" cy="482143"/>
          </a:xfrm>
          <a:prstGeom prst="rect">
            <a:avLst/>
          </a:prstGeom>
        </p:spPr>
      </p:pic>
      <p:pic>
        <p:nvPicPr>
          <p:cNvPr id="138" name="図 137" descr="アイコン&#10;&#10;自動的に生成された説明">
            <a:extLst>
              <a:ext uri="{FF2B5EF4-FFF2-40B4-BE49-F238E27FC236}">
                <a16:creationId xmlns:a16="http://schemas.microsoft.com/office/drawing/2014/main" id="{A2EF639F-7C31-4341-45BE-F1FCEE8B6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2969" y="6737977"/>
            <a:ext cx="504310" cy="484914"/>
          </a:xfrm>
          <a:prstGeom prst="rect">
            <a:avLst/>
          </a:prstGeom>
        </p:spPr>
      </p:pic>
      <p:pic>
        <p:nvPicPr>
          <p:cNvPr id="140" name="図 139" descr="アイコン&#10;&#10;自動的に生成された説明">
            <a:extLst>
              <a:ext uri="{FF2B5EF4-FFF2-40B4-BE49-F238E27FC236}">
                <a16:creationId xmlns:a16="http://schemas.microsoft.com/office/drawing/2014/main" id="{E1B6B1EA-8376-6867-14AA-4AFF8EB5B3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5687" y="6026779"/>
            <a:ext cx="504310" cy="484914"/>
          </a:xfrm>
          <a:prstGeom prst="rect">
            <a:avLst/>
          </a:prstGeom>
        </p:spPr>
      </p:pic>
      <p:pic>
        <p:nvPicPr>
          <p:cNvPr id="142" name="図 141" descr="アイコン&#10;&#10;自動的に生成された説明">
            <a:extLst>
              <a:ext uri="{FF2B5EF4-FFF2-40B4-BE49-F238E27FC236}">
                <a16:creationId xmlns:a16="http://schemas.microsoft.com/office/drawing/2014/main" id="{8BA78FDF-3186-C657-D0D3-5634CC478B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5687" y="5397063"/>
            <a:ext cx="504310" cy="484914"/>
          </a:xfrm>
          <a:prstGeom prst="rect">
            <a:avLst/>
          </a:prstGeom>
        </p:spPr>
      </p:pic>
      <p:pic>
        <p:nvPicPr>
          <p:cNvPr id="144" name="図 143" descr="アイコン&#10;&#10;自動的に生成された説明">
            <a:extLst>
              <a:ext uri="{FF2B5EF4-FFF2-40B4-BE49-F238E27FC236}">
                <a16:creationId xmlns:a16="http://schemas.microsoft.com/office/drawing/2014/main" id="{54B68A9F-8152-7F27-1E56-812B88F29E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5687" y="4723993"/>
            <a:ext cx="504310" cy="482143"/>
          </a:xfrm>
          <a:prstGeom prst="rect">
            <a:avLst/>
          </a:prstGeom>
        </p:spPr>
      </p:pic>
      <p:pic>
        <p:nvPicPr>
          <p:cNvPr id="146" name="図 145" descr="アイコン&#10;&#10;自動的に生成された説明">
            <a:extLst>
              <a:ext uri="{FF2B5EF4-FFF2-40B4-BE49-F238E27FC236}">
                <a16:creationId xmlns:a16="http://schemas.microsoft.com/office/drawing/2014/main" id="{A26C4A9C-9B6D-1BA3-994E-62B5B03BAD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3037" y="4060801"/>
            <a:ext cx="507081" cy="482143"/>
          </a:xfrm>
          <a:prstGeom prst="rect">
            <a:avLst/>
          </a:prstGeom>
        </p:spPr>
      </p:pic>
      <p:pic>
        <p:nvPicPr>
          <p:cNvPr id="148" name="図 147" descr="アイコン&#10;&#10;自動的に生成された説明">
            <a:extLst>
              <a:ext uri="{FF2B5EF4-FFF2-40B4-BE49-F238E27FC236}">
                <a16:creationId xmlns:a16="http://schemas.microsoft.com/office/drawing/2014/main" id="{1FEE397F-7B90-7962-6836-C1DC3E7DCB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7911" y="3436599"/>
            <a:ext cx="507081" cy="482143"/>
          </a:xfrm>
          <a:prstGeom prst="rect">
            <a:avLst/>
          </a:prstGeom>
        </p:spPr>
      </p:pic>
      <p:pic>
        <p:nvPicPr>
          <p:cNvPr id="150" name="図 149" descr="アイコン&#10;&#10;自動的に生成された説明">
            <a:extLst>
              <a:ext uri="{FF2B5EF4-FFF2-40B4-BE49-F238E27FC236}">
                <a16:creationId xmlns:a16="http://schemas.microsoft.com/office/drawing/2014/main" id="{37E20E5C-E33C-CA58-F6EB-B13506E2FD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6526" y="2745567"/>
            <a:ext cx="504310" cy="482143"/>
          </a:xfrm>
          <a:prstGeom prst="rect">
            <a:avLst/>
          </a:prstGeom>
        </p:spPr>
      </p:pic>
      <p:pic>
        <p:nvPicPr>
          <p:cNvPr id="152" name="図 151" descr="アイコン&#10;&#10;自動的に生成された説明">
            <a:extLst>
              <a:ext uri="{FF2B5EF4-FFF2-40B4-BE49-F238E27FC236}">
                <a16:creationId xmlns:a16="http://schemas.microsoft.com/office/drawing/2014/main" id="{DA7DE23D-AC91-5AD6-26E3-750C157B00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7911" y="2097102"/>
            <a:ext cx="504310" cy="482143"/>
          </a:xfrm>
          <a:prstGeom prst="rect">
            <a:avLst/>
          </a:prstGeom>
        </p:spPr>
      </p:pic>
      <p:pic>
        <p:nvPicPr>
          <p:cNvPr id="154" name="図 153" descr="アイコン&#10;&#10;自動的に生成された説明">
            <a:extLst>
              <a:ext uri="{FF2B5EF4-FFF2-40B4-BE49-F238E27FC236}">
                <a16:creationId xmlns:a16="http://schemas.microsoft.com/office/drawing/2014/main" id="{C846B9B3-ED78-39C5-C364-03745107E22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0266" y="1444516"/>
            <a:ext cx="504310" cy="484914"/>
          </a:xfrm>
          <a:prstGeom prst="rect">
            <a:avLst/>
          </a:prstGeom>
        </p:spPr>
      </p:pic>
      <p:pic>
        <p:nvPicPr>
          <p:cNvPr id="156" name="図 155" descr="アイコン&#10;&#10;自動的に生成された説明">
            <a:extLst>
              <a:ext uri="{FF2B5EF4-FFF2-40B4-BE49-F238E27FC236}">
                <a16:creationId xmlns:a16="http://schemas.microsoft.com/office/drawing/2014/main" id="{1538999A-4063-285F-B29C-DE3AA15BA5D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682" y="765565"/>
            <a:ext cx="507081" cy="482143"/>
          </a:xfrm>
          <a:prstGeom prst="rect">
            <a:avLst/>
          </a:prstGeom>
        </p:spPr>
      </p:pic>
      <p:pic>
        <p:nvPicPr>
          <p:cNvPr id="158" name="図 157" descr="アイコン&#10;&#10;自動的に生成された説明">
            <a:extLst>
              <a:ext uri="{FF2B5EF4-FFF2-40B4-BE49-F238E27FC236}">
                <a16:creationId xmlns:a16="http://schemas.microsoft.com/office/drawing/2014/main" id="{D6E84F2A-164A-7380-918D-3CC379E4F9C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91257" y="149012"/>
            <a:ext cx="504310" cy="482143"/>
          </a:xfrm>
          <a:prstGeom prst="rect">
            <a:avLst/>
          </a:prstGeom>
        </p:spPr>
      </p:pic>
      <p:pic>
        <p:nvPicPr>
          <p:cNvPr id="160" name="図 159" descr="アイコン&#10;&#10;自動的に生成された説明">
            <a:extLst>
              <a:ext uri="{FF2B5EF4-FFF2-40B4-BE49-F238E27FC236}">
                <a16:creationId xmlns:a16="http://schemas.microsoft.com/office/drawing/2014/main" id="{8EF698F8-883D-80AD-DCBA-84383D1141E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2995" y="6032455"/>
            <a:ext cx="504310" cy="482143"/>
          </a:xfrm>
          <a:prstGeom prst="rect">
            <a:avLst/>
          </a:prstGeom>
        </p:spPr>
      </p:pic>
      <p:pic>
        <p:nvPicPr>
          <p:cNvPr id="162" name="図 161" descr="アイコン&#10;&#10;自動的に生成された説明">
            <a:extLst>
              <a:ext uri="{FF2B5EF4-FFF2-40B4-BE49-F238E27FC236}">
                <a16:creationId xmlns:a16="http://schemas.microsoft.com/office/drawing/2014/main" id="{46BD47AF-7A6C-E63F-4175-3C9140D1E4D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694" y="5433996"/>
            <a:ext cx="504310" cy="482143"/>
          </a:xfrm>
          <a:prstGeom prst="rect">
            <a:avLst/>
          </a:prstGeom>
        </p:spPr>
      </p:pic>
      <p:pic>
        <p:nvPicPr>
          <p:cNvPr id="164" name="図 163" descr="アイコン&#10;&#10;自動的に生成された説明">
            <a:extLst>
              <a:ext uri="{FF2B5EF4-FFF2-40B4-BE49-F238E27FC236}">
                <a16:creationId xmlns:a16="http://schemas.microsoft.com/office/drawing/2014/main" id="{104C493C-ED3F-056D-5F29-90079CE7D6D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694" y="4764513"/>
            <a:ext cx="507081" cy="484914"/>
          </a:xfrm>
          <a:prstGeom prst="rect">
            <a:avLst/>
          </a:prstGeom>
        </p:spPr>
      </p:pic>
      <p:pic>
        <p:nvPicPr>
          <p:cNvPr id="166" name="図 165" descr="アイコン&#10;&#10;自動的に生成された説明">
            <a:extLst>
              <a:ext uri="{FF2B5EF4-FFF2-40B4-BE49-F238E27FC236}">
                <a16:creationId xmlns:a16="http://schemas.microsoft.com/office/drawing/2014/main" id="{F981F6B4-5557-5E78-9089-81DFEADDA61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9465" y="4060801"/>
            <a:ext cx="507081" cy="482143"/>
          </a:xfrm>
          <a:prstGeom prst="rect">
            <a:avLst/>
          </a:prstGeom>
        </p:spPr>
      </p:pic>
      <p:pic>
        <p:nvPicPr>
          <p:cNvPr id="168" name="図 167" descr="アイコン&#10;&#10;自動的に生成された説明">
            <a:extLst>
              <a:ext uri="{FF2B5EF4-FFF2-40B4-BE49-F238E27FC236}">
                <a16:creationId xmlns:a16="http://schemas.microsoft.com/office/drawing/2014/main" id="{D9D5F976-31FF-7332-B274-E3AF0C7F9EC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249" y="3445586"/>
            <a:ext cx="507081" cy="484914"/>
          </a:xfrm>
          <a:prstGeom prst="rect">
            <a:avLst/>
          </a:prstGeom>
        </p:spPr>
      </p:pic>
      <p:pic>
        <p:nvPicPr>
          <p:cNvPr id="170" name="図 169" descr="アイコン&#10;&#10;自動的に生成された説明">
            <a:extLst>
              <a:ext uri="{FF2B5EF4-FFF2-40B4-BE49-F238E27FC236}">
                <a16:creationId xmlns:a16="http://schemas.microsoft.com/office/drawing/2014/main" id="{69898E66-DD5F-582D-B286-E80EF393CF6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97" y="2779710"/>
            <a:ext cx="504310" cy="482143"/>
          </a:xfrm>
          <a:prstGeom prst="rect">
            <a:avLst/>
          </a:prstGeom>
        </p:spPr>
      </p:pic>
      <p:pic>
        <p:nvPicPr>
          <p:cNvPr id="172" name="図 171" descr="アイコン&#10;&#10;自動的に生成された説明">
            <a:extLst>
              <a:ext uri="{FF2B5EF4-FFF2-40B4-BE49-F238E27FC236}">
                <a16:creationId xmlns:a16="http://schemas.microsoft.com/office/drawing/2014/main" id="{113EE36E-816A-3DC4-BD8A-C627134EA4F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2995" y="2086822"/>
            <a:ext cx="504310" cy="482143"/>
          </a:xfrm>
          <a:prstGeom prst="rect">
            <a:avLst/>
          </a:prstGeom>
        </p:spPr>
      </p:pic>
      <p:pic>
        <p:nvPicPr>
          <p:cNvPr id="174" name="図 173" descr="アイコン&#10;&#10;自動的に生成された説明">
            <a:extLst>
              <a:ext uri="{FF2B5EF4-FFF2-40B4-BE49-F238E27FC236}">
                <a16:creationId xmlns:a16="http://schemas.microsoft.com/office/drawing/2014/main" id="{FF4C0D3A-8620-7CD0-E019-D0D27405BCD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694" y="1445901"/>
            <a:ext cx="504310" cy="482143"/>
          </a:xfrm>
          <a:prstGeom prst="rect">
            <a:avLst/>
          </a:prstGeom>
        </p:spPr>
      </p:pic>
      <p:pic>
        <p:nvPicPr>
          <p:cNvPr id="176" name="図 175" descr="アイコン&#10;&#10;自動的に生成された説明">
            <a:extLst>
              <a:ext uri="{FF2B5EF4-FFF2-40B4-BE49-F238E27FC236}">
                <a16:creationId xmlns:a16="http://schemas.microsoft.com/office/drawing/2014/main" id="{B79EEA5B-469B-4721-1BF3-0E5AC1592FA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7568" y="750242"/>
            <a:ext cx="507081" cy="484914"/>
          </a:xfrm>
          <a:prstGeom prst="rect">
            <a:avLst/>
          </a:prstGeom>
        </p:spPr>
      </p:pic>
      <p:pic>
        <p:nvPicPr>
          <p:cNvPr id="178" name="図 177" descr="アイコン&#10;&#10;自動的に生成された説明">
            <a:extLst>
              <a:ext uri="{FF2B5EF4-FFF2-40B4-BE49-F238E27FC236}">
                <a16:creationId xmlns:a16="http://schemas.microsoft.com/office/drawing/2014/main" id="{B1AEA622-F835-EA61-C4FF-59DA43AD9927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8331" y="140959"/>
            <a:ext cx="504310" cy="482143"/>
          </a:xfrm>
          <a:prstGeom prst="rect">
            <a:avLst/>
          </a:prstGeom>
        </p:spPr>
      </p:pic>
      <p:pic>
        <p:nvPicPr>
          <p:cNvPr id="180" name="図 179" descr="アイコン&#10;&#10;自動的に生成された説明">
            <a:extLst>
              <a:ext uri="{FF2B5EF4-FFF2-40B4-BE49-F238E27FC236}">
                <a16:creationId xmlns:a16="http://schemas.microsoft.com/office/drawing/2014/main" id="{0F0FDB6E-F72E-DA27-DEA6-4BB0A2EB5EF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873" y="6141457"/>
            <a:ext cx="504310" cy="482143"/>
          </a:xfrm>
          <a:prstGeom prst="rect">
            <a:avLst/>
          </a:prstGeom>
        </p:spPr>
      </p:pic>
      <p:pic>
        <p:nvPicPr>
          <p:cNvPr id="182" name="図 181" descr="アイコン&#10;&#10;自動的に生成された説明">
            <a:extLst>
              <a:ext uri="{FF2B5EF4-FFF2-40B4-BE49-F238E27FC236}">
                <a16:creationId xmlns:a16="http://schemas.microsoft.com/office/drawing/2014/main" id="{7C8E0453-C1D7-D279-8BCC-B054EDD0BA9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8796" y="5418158"/>
            <a:ext cx="504310" cy="482143"/>
          </a:xfrm>
          <a:prstGeom prst="rect">
            <a:avLst/>
          </a:prstGeom>
        </p:spPr>
      </p:pic>
      <p:pic>
        <p:nvPicPr>
          <p:cNvPr id="184" name="図 183" descr="アイコン&#10;&#10;自動的に生成された説明">
            <a:extLst>
              <a:ext uri="{FF2B5EF4-FFF2-40B4-BE49-F238E27FC236}">
                <a16:creationId xmlns:a16="http://schemas.microsoft.com/office/drawing/2014/main" id="{8450CFC7-3DA1-1F72-CB30-5440F0F5D6F5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8796" y="4810206"/>
            <a:ext cx="504310" cy="484914"/>
          </a:xfrm>
          <a:prstGeom prst="rect">
            <a:avLst/>
          </a:prstGeom>
        </p:spPr>
      </p:pic>
      <p:pic>
        <p:nvPicPr>
          <p:cNvPr id="186" name="図 185" descr="アイコン&#10;&#10;自動的に生成された説明">
            <a:extLst>
              <a:ext uri="{FF2B5EF4-FFF2-40B4-BE49-F238E27FC236}">
                <a16:creationId xmlns:a16="http://schemas.microsoft.com/office/drawing/2014/main" id="{3C51263F-4E80-C510-E185-AF126CA45B44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856" y="4100439"/>
            <a:ext cx="507081" cy="482143"/>
          </a:xfrm>
          <a:prstGeom prst="rect">
            <a:avLst/>
          </a:prstGeom>
        </p:spPr>
      </p:pic>
      <p:pic>
        <p:nvPicPr>
          <p:cNvPr id="188" name="図 187" descr="アイコン&#10;&#10;自動的に生成された説明">
            <a:extLst>
              <a:ext uri="{FF2B5EF4-FFF2-40B4-BE49-F238E27FC236}">
                <a16:creationId xmlns:a16="http://schemas.microsoft.com/office/drawing/2014/main" id="{345FA2F0-B544-14A8-4061-E4AA4FB96A79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8914" y="3464193"/>
            <a:ext cx="504310" cy="482143"/>
          </a:xfrm>
          <a:prstGeom prst="rect">
            <a:avLst/>
          </a:prstGeom>
        </p:spPr>
      </p:pic>
      <p:pic>
        <p:nvPicPr>
          <p:cNvPr id="190" name="図 189" descr="アイコン&#10;&#10;自動的に生成された説明">
            <a:extLst>
              <a:ext uri="{FF2B5EF4-FFF2-40B4-BE49-F238E27FC236}">
                <a16:creationId xmlns:a16="http://schemas.microsoft.com/office/drawing/2014/main" id="{A6CBDDD4-9041-C083-9EAD-3E8F57B5B771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873" y="2827947"/>
            <a:ext cx="504310" cy="482143"/>
          </a:xfrm>
          <a:prstGeom prst="rect">
            <a:avLst/>
          </a:prstGeom>
        </p:spPr>
      </p:pic>
      <p:pic>
        <p:nvPicPr>
          <p:cNvPr id="192" name="図 191" descr="アイコン&#10;&#10;自動的に生成された説明">
            <a:extLst>
              <a:ext uri="{FF2B5EF4-FFF2-40B4-BE49-F238E27FC236}">
                <a16:creationId xmlns:a16="http://schemas.microsoft.com/office/drawing/2014/main" id="{45C16D1C-F375-7A82-48F4-B1F37326C274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857" y="2165912"/>
            <a:ext cx="507081" cy="484914"/>
          </a:xfrm>
          <a:prstGeom prst="rect">
            <a:avLst/>
          </a:prstGeom>
        </p:spPr>
      </p:pic>
      <p:pic>
        <p:nvPicPr>
          <p:cNvPr id="194" name="図 193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01C702F-7C32-BF55-2B93-DF90A79205C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4580" y="1505459"/>
            <a:ext cx="507081" cy="482143"/>
          </a:xfrm>
          <a:prstGeom prst="rect">
            <a:avLst/>
          </a:prstGeom>
        </p:spPr>
      </p:pic>
      <p:pic>
        <p:nvPicPr>
          <p:cNvPr id="196" name="図 195" descr="アイコン&#10;&#10;自動的に生成された説明">
            <a:extLst>
              <a:ext uri="{FF2B5EF4-FFF2-40B4-BE49-F238E27FC236}">
                <a16:creationId xmlns:a16="http://schemas.microsoft.com/office/drawing/2014/main" id="{92D735D2-C1B3-300B-17BA-9E1B2449AE0F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873" y="896071"/>
            <a:ext cx="504310" cy="482143"/>
          </a:xfrm>
          <a:prstGeom prst="rect">
            <a:avLst/>
          </a:prstGeom>
        </p:spPr>
      </p:pic>
      <p:pic>
        <p:nvPicPr>
          <p:cNvPr id="198" name="図 197" descr="アイコン&#10;&#10;自動的に生成された説明">
            <a:extLst>
              <a:ext uri="{FF2B5EF4-FFF2-40B4-BE49-F238E27FC236}">
                <a16:creationId xmlns:a16="http://schemas.microsoft.com/office/drawing/2014/main" id="{C2476799-3D9D-E97D-EE76-5673C1D8B7BB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4581" y="226447"/>
            <a:ext cx="507081" cy="482143"/>
          </a:xfrm>
          <a:prstGeom prst="rect">
            <a:avLst/>
          </a:prstGeom>
        </p:spPr>
      </p:pic>
      <p:pic>
        <p:nvPicPr>
          <p:cNvPr id="200" name="図 199" descr="アイコン&#10;&#10;自動的に生成された説明">
            <a:extLst>
              <a:ext uri="{FF2B5EF4-FFF2-40B4-BE49-F238E27FC236}">
                <a16:creationId xmlns:a16="http://schemas.microsoft.com/office/drawing/2014/main" id="{E1D7E9EC-C23B-96CE-7800-CC7616FAABA9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6476" y="6141458"/>
            <a:ext cx="504310" cy="482143"/>
          </a:xfrm>
          <a:prstGeom prst="rect">
            <a:avLst/>
          </a:prstGeom>
        </p:spPr>
      </p:pic>
      <p:pic>
        <p:nvPicPr>
          <p:cNvPr id="202" name="図 201" descr="ボール, 挿絵, 部屋 が含まれている画像&#10;&#10;自動的に生成された説明">
            <a:extLst>
              <a:ext uri="{FF2B5EF4-FFF2-40B4-BE49-F238E27FC236}">
                <a16:creationId xmlns:a16="http://schemas.microsoft.com/office/drawing/2014/main" id="{4A3B4CB8-085A-C00C-E65A-3AE6C3EF67BA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281" y="5433997"/>
            <a:ext cx="390702" cy="482143"/>
          </a:xfrm>
          <a:prstGeom prst="rect">
            <a:avLst/>
          </a:prstGeom>
        </p:spPr>
      </p:pic>
      <p:pic>
        <p:nvPicPr>
          <p:cNvPr id="204" name="図 203" descr="アイコン&#10;&#10;自動的に生成された説明">
            <a:extLst>
              <a:ext uri="{FF2B5EF4-FFF2-40B4-BE49-F238E27FC236}">
                <a16:creationId xmlns:a16="http://schemas.microsoft.com/office/drawing/2014/main" id="{AE6CDF45-FD2E-DE76-4981-8B7F5B006A71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8818" y="4832616"/>
            <a:ext cx="390702" cy="482143"/>
          </a:xfrm>
          <a:prstGeom prst="rect">
            <a:avLst/>
          </a:prstGeom>
        </p:spPr>
      </p:pic>
      <p:pic>
        <p:nvPicPr>
          <p:cNvPr id="206" name="図 205" descr="アイコン&#10;&#10;自動的に生成された説明">
            <a:extLst>
              <a:ext uri="{FF2B5EF4-FFF2-40B4-BE49-F238E27FC236}">
                <a16:creationId xmlns:a16="http://schemas.microsoft.com/office/drawing/2014/main" id="{6A94B3FC-356A-1EFA-667E-33622A837653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1668" y="4109700"/>
            <a:ext cx="390702" cy="482143"/>
          </a:xfrm>
          <a:prstGeom prst="rect">
            <a:avLst/>
          </a:prstGeom>
        </p:spPr>
      </p:pic>
      <p:pic>
        <p:nvPicPr>
          <p:cNvPr id="208" name="図 207" descr="アイコン&#10;&#10;自動的に生成された説明">
            <a:extLst>
              <a:ext uri="{FF2B5EF4-FFF2-40B4-BE49-F238E27FC236}">
                <a16:creationId xmlns:a16="http://schemas.microsoft.com/office/drawing/2014/main" id="{4AE4F345-005C-6A10-A9DA-5192B00DC8CF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6032" y="3429000"/>
            <a:ext cx="390702" cy="482143"/>
          </a:xfrm>
          <a:prstGeom prst="rect">
            <a:avLst/>
          </a:prstGeom>
        </p:spPr>
      </p:pic>
      <p:pic>
        <p:nvPicPr>
          <p:cNvPr id="210" name="図 209" descr="アイコン&#10;&#10;自動的に生成された説明">
            <a:extLst>
              <a:ext uri="{FF2B5EF4-FFF2-40B4-BE49-F238E27FC236}">
                <a16:creationId xmlns:a16="http://schemas.microsoft.com/office/drawing/2014/main" id="{B8CA8137-BF5F-8D1F-DE62-1B6908B527E2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3483" y="2829783"/>
            <a:ext cx="390702" cy="482143"/>
          </a:xfrm>
          <a:prstGeom prst="rect">
            <a:avLst/>
          </a:prstGeom>
        </p:spPr>
      </p:pic>
      <p:pic>
        <p:nvPicPr>
          <p:cNvPr id="212" name="図 211" descr="アイコン&#10;&#10;自動的に生成された説明">
            <a:extLst>
              <a:ext uri="{FF2B5EF4-FFF2-40B4-BE49-F238E27FC236}">
                <a16:creationId xmlns:a16="http://schemas.microsoft.com/office/drawing/2014/main" id="{882876FC-BA8D-BC54-3735-6975751F53C9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111" y="2160480"/>
            <a:ext cx="390702" cy="482143"/>
          </a:xfrm>
          <a:prstGeom prst="rect">
            <a:avLst/>
          </a:prstGeom>
        </p:spPr>
      </p:pic>
      <p:pic>
        <p:nvPicPr>
          <p:cNvPr id="214" name="図 213" descr="アイコン&#10;&#10;自動的に生成された説明">
            <a:extLst>
              <a:ext uri="{FF2B5EF4-FFF2-40B4-BE49-F238E27FC236}">
                <a16:creationId xmlns:a16="http://schemas.microsoft.com/office/drawing/2014/main" id="{93AF7721-98D3-B2F9-24C7-FA928FFD89C6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111" y="1517061"/>
            <a:ext cx="390702" cy="484914"/>
          </a:xfrm>
          <a:prstGeom prst="rect">
            <a:avLst/>
          </a:prstGeom>
        </p:spPr>
      </p:pic>
      <p:pic>
        <p:nvPicPr>
          <p:cNvPr id="216" name="図 215" descr="アイコン&#10;&#10;自動的に生成された説明">
            <a:extLst>
              <a:ext uri="{FF2B5EF4-FFF2-40B4-BE49-F238E27FC236}">
                <a16:creationId xmlns:a16="http://schemas.microsoft.com/office/drawing/2014/main" id="{93CE7903-A1FA-E0CC-DF11-C55DCE301922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111" y="873254"/>
            <a:ext cx="390702" cy="482143"/>
          </a:xfrm>
          <a:prstGeom prst="rect">
            <a:avLst/>
          </a:prstGeom>
        </p:spPr>
      </p:pic>
      <p:pic>
        <p:nvPicPr>
          <p:cNvPr id="218" name="図 217" descr="アイコン&#10;&#10;自動的に生成された説明">
            <a:extLst>
              <a:ext uri="{FF2B5EF4-FFF2-40B4-BE49-F238E27FC236}">
                <a16:creationId xmlns:a16="http://schemas.microsoft.com/office/drawing/2014/main" id="{98CBFD17-E9E1-3539-4065-F551358160D9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111" y="206200"/>
            <a:ext cx="390702" cy="48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65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98D46-C426-A93C-BBFF-3E050386C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C1CDFF3-5B6A-B39A-5719-1BD16382041B}"/>
              </a:ext>
            </a:extLst>
          </p:cNvPr>
          <p:cNvSpPr txBox="1"/>
          <p:nvPr/>
        </p:nvSpPr>
        <p:spPr>
          <a:xfrm>
            <a:off x="253457" y="274122"/>
            <a:ext cx="3055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④楽しみなこと</a:t>
            </a:r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A4CC289-F947-4E1F-8AEE-5FD85F50F6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609604"/>
              </p:ext>
            </p:extLst>
          </p:nvPr>
        </p:nvGraphicFramePr>
        <p:xfrm>
          <a:off x="571619" y="795330"/>
          <a:ext cx="11048761" cy="544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132">
                  <a:extLst>
                    <a:ext uri="{9D8B030D-6E8A-4147-A177-3AD203B41FA5}">
                      <a16:colId xmlns:a16="http://schemas.microsoft.com/office/drawing/2014/main" val="4285689961"/>
                    </a:ext>
                  </a:extLst>
                </a:gridCol>
                <a:gridCol w="9861629">
                  <a:extLst>
                    <a:ext uri="{9D8B030D-6E8A-4147-A177-3AD203B41FA5}">
                      <a16:colId xmlns:a16="http://schemas.microsoft.com/office/drawing/2014/main" val="2070011358"/>
                    </a:ext>
                  </a:extLst>
                </a:gridCol>
              </a:tblGrid>
              <a:tr h="489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出席番号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宿泊学習でたのしみなことをたくさんかいてね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993751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31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29350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32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498126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33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6152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34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517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35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124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7775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9F217-F7B2-F155-0948-500F81D73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851856-0BF6-3955-0584-BF46E0046BCA}"/>
              </a:ext>
            </a:extLst>
          </p:cNvPr>
          <p:cNvSpPr txBox="1"/>
          <p:nvPr/>
        </p:nvSpPr>
        <p:spPr>
          <a:xfrm>
            <a:off x="253456" y="274122"/>
            <a:ext cx="2647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④楽しみなこと</a:t>
            </a:r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AD7CB156-946D-3888-754E-79E03DECE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921299"/>
              </p:ext>
            </p:extLst>
          </p:nvPr>
        </p:nvGraphicFramePr>
        <p:xfrm>
          <a:off x="571619" y="795330"/>
          <a:ext cx="11048761" cy="544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132">
                  <a:extLst>
                    <a:ext uri="{9D8B030D-6E8A-4147-A177-3AD203B41FA5}">
                      <a16:colId xmlns:a16="http://schemas.microsoft.com/office/drawing/2014/main" val="4285689961"/>
                    </a:ext>
                  </a:extLst>
                </a:gridCol>
                <a:gridCol w="9861629">
                  <a:extLst>
                    <a:ext uri="{9D8B030D-6E8A-4147-A177-3AD203B41FA5}">
                      <a16:colId xmlns:a16="http://schemas.microsoft.com/office/drawing/2014/main" val="2070011358"/>
                    </a:ext>
                  </a:extLst>
                </a:gridCol>
              </a:tblGrid>
              <a:tr h="489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出席番号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宿泊学習でたのしみなことをたくさんかいてね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993751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36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29350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37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498126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38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6152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39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517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40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124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258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0FD56-A9FD-5AF4-3350-DF2B63E1E4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1D229D-3528-44BC-81BC-F1F88D907236}"/>
              </a:ext>
            </a:extLst>
          </p:cNvPr>
          <p:cNvSpPr txBox="1"/>
          <p:nvPr/>
        </p:nvSpPr>
        <p:spPr>
          <a:xfrm>
            <a:off x="230909" y="169949"/>
            <a:ext cx="30775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/>
              <a:t>②</a:t>
            </a:r>
            <a:r>
              <a:rPr kumimoji="1" lang="ja-JP" altLang="en-US"/>
              <a:t>持ち物クイズ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9EF5E6-98CC-A183-64A9-32E77848238A}"/>
              </a:ext>
            </a:extLst>
          </p:cNvPr>
          <p:cNvSpPr txBox="1"/>
          <p:nvPr/>
        </p:nvSpPr>
        <p:spPr>
          <a:xfrm>
            <a:off x="1294938" y="563956"/>
            <a:ext cx="999374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/>
              <a:t>宿泊学習に持っていくものはどれ？</a:t>
            </a:r>
            <a:endParaRPr lang="en-US" altLang="ja-JP"/>
          </a:p>
          <a:p>
            <a:r>
              <a:rPr lang="ja-JP" altLang="en-US"/>
              <a:t>先生があてた人が</a:t>
            </a:r>
            <a:r>
              <a:rPr lang="ja-JP" altLang="en-US">
                <a:solidFill>
                  <a:srgbClr val="FF0000"/>
                </a:solidFill>
              </a:rPr>
              <a:t>○</a:t>
            </a:r>
            <a:r>
              <a:rPr lang="ja-JP" altLang="en-US"/>
              <a:t>を「持って行く」「持って行かない」のいずれかのマスに置きましょう。</a:t>
            </a:r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C5E9639-74C9-1A20-AF00-C1D1EECA75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115193"/>
              </p:ext>
            </p:extLst>
          </p:nvPr>
        </p:nvGraphicFramePr>
        <p:xfrm>
          <a:off x="1475047" y="1293042"/>
          <a:ext cx="8127999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58448110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28568996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700113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>
                          <a:solidFill>
                            <a:schemeClr val="tx1"/>
                          </a:solidFill>
                        </a:rPr>
                        <a:t>持って行く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>
                          <a:solidFill>
                            <a:schemeClr val="tx1"/>
                          </a:solidFill>
                        </a:rPr>
                        <a:t>持って行かない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763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1">
                          <a:solidFill>
                            <a:schemeClr val="tx1"/>
                          </a:solidFill>
                        </a:rPr>
                        <a:t>お金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29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1">
                          <a:solidFill>
                            <a:schemeClr val="tx1"/>
                          </a:solidFill>
                        </a:rPr>
                        <a:t>しおり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498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1">
                          <a:solidFill>
                            <a:schemeClr val="tx1"/>
                          </a:solidFill>
                        </a:rPr>
                        <a:t>ゲーム機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61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1">
                          <a:solidFill>
                            <a:schemeClr val="tx1"/>
                          </a:solidFill>
                        </a:rPr>
                        <a:t>地図帳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5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1">
                          <a:solidFill>
                            <a:schemeClr val="tx1"/>
                          </a:solidFill>
                        </a:rPr>
                        <a:t>水筒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124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1">
                          <a:solidFill>
                            <a:schemeClr val="tx1"/>
                          </a:solidFill>
                        </a:rPr>
                        <a:t>筆記用具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944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1">
                          <a:solidFill>
                            <a:schemeClr val="tx1"/>
                          </a:solidFill>
                        </a:rPr>
                        <a:t>まくら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611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1">
                          <a:solidFill>
                            <a:schemeClr val="tx1"/>
                          </a:solidFill>
                        </a:rPr>
                        <a:t>目覚まし時計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895725"/>
                  </a:ext>
                </a:extLst>
              </a:tr>
            </a:tbl>
          </a:graphicData>
        </a:graphic>
      </p:graphicFrame>
      <p:sp>
        <p:nvSpPr>
          <p:cNvPr id="6" name="楕円 5">
            <a:extLst>
              <a:ext uri="{FF2B5EF4-FFF2-40B4-BE49-F238E27FC236}">
                <a16:creationId xmlns:a16="http://schemas.microsoft.com/office/drawing/2014/main" id="{12F82B92-1D87-2FA5-817B-DCD185B89470}"/>
              </a:ext>
            </a:extLst>
          </p:cNvPr>
          <p:cNvSpPr/>
          <p:nvPr/>
        </p:nvSpPr>
        <p:spPr>
          <a:xfrm>
            <a:off x="9825643" y="1961804"/>
            <a:ext cx="457200" cy="3906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B3564F5A-5F48-2648-EA95-10358431C7A9}"/>
              </a:ext>
            </a:extLst>
          </p:cNvPr>
          <p:cNvSpPr/>
          <p:nvPr/>
        </p:nvSpPr>
        <p:spPr>
          <a:xfrm>
            <a:off x="9825643" y="2538153"/>
            <a:ext cx="457200" cy="3906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84C34654-8A0B-48DB-5B34-9F6B44461A5F}"/>
              </a:ext>
            </a:extLst>
          </p:cNvPr>
          <p:cNvSpPr/>
          <p:nvPr/>
        </p:nvSpPr>
        <p:spPr>
          <a:xfrm>
            <a:off x="9825643" y="3114502"/>
            <a:ext cx="457200" cy="3906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0C8B7845-A979-2358-CE56-5CAB9C11965C}"/>
              </a:ext>
            </a:extLst>
          </p:cNvPr>
          <p:cNvSpPr/>
          <p:nvPr/>
        </p:nvSpPr>
        <p:spPr>
          <a:xfrm>
            <a:off x="9863050" y="3703733"/>
            <a:ext cx="457200" cy="3906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F7BFAE28-C4CD-2938-F446-4F45874C9F74}"/>
              </a:ext>
            </a:extLst>
          </p:cNvPr>
          <p:cNvSpPr/>
          <p:nvPr/>
        </p:nvSpPr>
        <p:spPr>
          <a:xfrm>
            <a:off x="9846424" y="4292964"/>
            <a:ext cx="457200" cy="3906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EB0AF04-EB4E-71AA-4756-615C6A6DEFFC}"/>
              </a:ext>
            </a:extLst>
          </p:cNvPr>
          <p:cNvSpPr/>
          <p:nvPr/>
        </p:nvSpPr>
        <p:spPr>
          <a:xfrm>
            <a:off x="9846424" y="4901666"/>
            <a:ext cx="457200" cy="3906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DCF2EC84-0985-DA06-2F03-6E5E0588B8E7}"/>
              </a:ext>
            </a:extLst>
          </p:cNvPr>
          <p:cNvSpPr/>
          <p:nvPr/>
        </p:nvSpPr>
        <p:spPr>
          <a:xfrm>
            <a:off x="9846423" y="5471426"/>
            <a:ext cx="457200" cy="3906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82302089-DA85-4694-D907-F9A61817F22B}"/>
              </a:ext>
            </a:extLst>
          </p:cNvPr>
          <p:cNvSpPr/>
          <p:nvPr/>
        </p:nvSpPr>
        <p:spPr>
          <a:xfrm>
            <a:off x="9863050" y="6053655"/>
            <a:ext cx="457200" cy="3906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6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BAA7EF-8F7A-E26B-3B1A-59A931908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B57FC31-BBDF-002C-78AC-A281CDE47BD2}"/>
              </a:ext>
            </a:extLst>
          </p:cNvPr>
          <p:cNvSpPr txBox="1"/>
          <p:nvPr/>
        </p:nvSpPr>
        <p:spPr>
          <a:xfrm>
            <a:off x="230909" y="169949"/>
            <a:ext cx="284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③気持ちメーター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EBEE14E-5F09-48E2-EA3B-16153CF6F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772214"/>
              </p:ext>
            </p:extLst>
          </p:nvPr>
        </p:nvGraphicFramePr>
        <p:xfrm>
          <a:off x="-2477988" y="257"/>
          <a:ext cx="2049724" cy="7916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862">
                  <a:extLst>
                    <a:ext uri="{9D8B030D-6E8A-4147-A177-3AD203B41FA5}">
                      <a16:colId xmlns:a16="http://schemas.microsoft.com/office/drawing/2014/main" val="3081648379"/>
                    </a:ext>
                  </a:extLst>
                </a:gridCol>
                <a:gridCol w="1024862">
                  <a:extLst>
                    <a:ext uri="{9D8B030D-6E8A-4147-A177-3AD203B41FA5}">
                      <a16:colId xmlns:a16="http://schemas.microsoft.com/office/drawing/2014/main" val="2699598486"/>
                    </a:ext>
                  </a:extLst>
                </a:gridCol>
              </a:tblGrid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31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48214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83808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33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230385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34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24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973462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35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25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67830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36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26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98406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37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27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14510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38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28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491445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39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29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95133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40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30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760320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41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516486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42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765625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8156382-383C-FCCB-7D2C-5368624CA3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642155"/>
              </p:ext>
            </p:extLst>
          </p:nvPr>
        </p:nvGraphicFramePr>
        <p:xfrm>
          <a:off x="12594179" y="46555"/>
          <a:ext cx="2049724" cy="7257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862">
                  <a:extLst>
                    <a:ext uri="{9D8B030D-6E8A-4147-A177-3AD203B41FA5}">
                      <a16:colId xmlns:a16="http://schemas.microsoft.com/office/drawing/2014/main" val="3081648379"/>
                    </a:ext>
                  </a:extLst>
                </a:gridCol>
                <a:gridCol w="1024862">
                  <a:extLst>
                    <a:ext uri="{9D8B030D-6E8A-4147-A177-3AD203B41FA5}">
                      <a16:colId xmlns:a16="http://schemas.microsoft.com/office/drawing/2014/main" val="2699598486"/>
                    </a:ext>
                  </a:extLst>
                </a:gridCol>
              </a:tblGrid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11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48214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83808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13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230385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14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4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973462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15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67830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16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6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98406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17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14510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18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8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491445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19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9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951338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20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10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760320"/>
                  </a:ext>
                </a:extLst>
              </a:tr>
              <a:tr h="65973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b="0">
                          <a:solidFill>
                            <a:schemeClr val="tx1"/>
                          </a:solidFill>
                        </a:rPr>
                        <a:t>42</a:t>
                      </a:r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765625"/>
                  </a:ext>
                </a:extLst>
              </a:tr>
            </a:tbl>
          </a:graphicData>
        </a:graphic>
      </p:graphicFrame>
      <p:sp>
        <p:nvSpPr>
          <p:cNvPr id="5" name="楕円 4">
            <a:extLst>
              <a:ext uri="{FF2B5EF4-FFF2-40B4-BE49-F238E27FC236}">
                <a16:creationId xmlns:a16="http://schemas.microsoft.com/office/drawing/2014/main" id="{116E5B43-5DA6-6C9F-110D-C3863FF2961E}"/>
              </a:ext>
            </a:extLst>
          </p:cNvPr>
          <p:cNvSpPr/>
          <p:nvPr/>
        </p:nvSpPr>
        <p:spPr>
          <a:xfrm>
            <a:off x="-1088020" y="261489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F7310A10-DF07-61E9-8874-561D1520BE23}"/>
              </a:ext>
            </a:extLst>
          </p:cNvPr>
          <p:cNvSpPr/>
          <p:nvPr/>
        </p:nvSpPr>
        <p:spPr>
          <a:xfrm>
            <a:off x="-1088020" y="91160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9CACED88-2F9C-9CDD-610E-E6E6B211BA24}"/>
              </a:ext>
            </a:extLst>
          </p:cNvPr>
          <p:cNvSpPr/>
          <p:nvPr/>
        </p:nvSpPr>
        <p:spPr>
          <a:xfrm>
            <a:off x="-1088020" y="1561713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413F7692-D006-9952-04D1-2E46D5EB1505}"/>
              </a:ext>
            </a:extLst>
          </p:cNvPr>
          <p:cNvSpPr/>
          <p:nvPr/>
        </p:nvSpPr>
        <p:spPr>
          <a:xfrm>
            <a:off x="-1088020" y="220999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21F129A2-45E5-CFF2-DEB6-F269E7C6AD2C}"/>
              </a:ext>
            </a:extLst>
          </p:cNvPr>
          <p:cNvSpPr/>
          <p:nvPr/>
        </p:nvSpPr>
        <p:spPr>
          <a:xfrm>
            <a:off x="-1088020" y="2858269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CE63099C-6779-20A8-5B0D-83F0E17F4FCD}"/>
              </a:ext>
            </a:extLst>
          </p:cNvPr>
          <p:cNvSpPr/>
          <p:nvPr/>
        </p:nvSpPr>
        <p:spPr>
          <a:xfrm>
            <a:off x="-1088020" y="3583044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B986E9C-04E6-05FF-82FB-A3E7F5579575}"/>
              </a:ext>
            </a:extLst>
          </p:cNvPr>
          <p:cNvSpPr/>
          <p:nvPr/>
        </p:nvSpPr>
        <p:spPr>
          <a:xfrm>
            <a:off x="-1105060" y="4231322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F7F507B-7BF3-112F-030B-0261C1F08B44}"/>
              </a:ext>
            </a:extLst>
          </p:cNvPr>
          <p:cNvSpPr/>
          <p:nvPr/>
        </p:nvSpPr>
        <p:spPr>
          <a:xfrm>
            <a:off x="-1088020" y="481720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BF55B59F-417C-B3A7-AC3A-5B8FEE1F1619}"/>
              </a:ext>
            </a:extLst>
          </p:cNvPr>
          <p:cNvSpPr/>
          <p:nvPr/>
        </p:nvSpPr>
        <p:spPr>
          <a:xfrm>
            <a:off x="-1105060" y="5507028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6C3DB056-F7B3-C170-B42E-9AC9BE1E2DD9}"/>
              </a:ext>
            </a:extLst>
          </p:cNvPr>
          <p:cNvSpPr/>
          <p:nvPr/>
        </p:nvSpPr>
        <p:spPr>
          <a:xfrm>
            <a:off x="-1105060" y="6113757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DC2FC6B5-B55D-492D-E395-42112D29B0A4}"/>
              </a:ext>
            </a:extLst>
          </p:cNvPr>
          <p:cNvSpPr/>
          <p:nvPr/>
        </p:nvSpPr>
        <p:spPr>
          <a:xfrm>
            <a:off x="-2025629" y="261489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60405AAC-AF89-A73C-7881-0F488F282BB2}"/>
              </a:ext>
            </a:extLst>
          </p:cNvPr>
          <p:cNvSpPr/>
          <p:nvPr/>
        </p:nvSpPr>
        <p:spPr>
          <a:xfrm>
            <a:off x="-2025629" y="91160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楕円 58">
            <a:extLst>
              <a:ext uri="{FF2B5EF4-FFF2-40B4-BE49-F238E27FC236}">
                <a16:creationId xmlns:a16="http://schemas.microsoft.com/office/drawing/2014/main" id="{D77A557B-1F02-C0DA-6FA1-EE3BEB46147F}"/>
              </a:ext>
            </a:extLst>
          </p:cNvPr>
          <p:cNvSpPr/>
          <p:nvPr/>
        </p:nvSpPr>
        <p:spPr>
          <a:xfrm>
            <a:off x="-2025629" y="1561713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楕円 59">
            <a:extLst>
              <a:ext uri="{FF2B5EF4-FFF2-40B4-BE49-F238E27FC236}">
                <a16:creationId xmlns:a16="http://schemas.microsoft.com/office/drawing/2014/main" id="{04FB0336-F8BB-3783-3700-D3F4B7CFF2D3}"/>
              </a:ext>
            </a:extLst>
          </p:cNvPr>
          <p:cNvSpPr/>
          <p:nvPr/>
        </p:nvSpPr>
        <p:spPr>
          <a:xfrm>
            <a:off x="-2025629" y="220999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5A8B9150-3A32-E472-F188-085F13A01D1C}"/>
              </a:ext>
            </a:extLst>
          </p:cNvPr>
          <p:cNvSpPr/>
          <p:nvPr/>
        </p:nvSpPr>
        <p:spPr>
          <a:xfrm>
            <a:off x="-2025629" y="2858269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楕円 61">
            <a:extLst>
              <a:ext uri="{FF2B5EF4-FFF2-40B4-BE49-F238E27FC236}">
                <a16:creationId xmlns:a16="http://schemas.microsoft.com/office/drawing/2014/main" id="{0DD75397-BB7F-DC9A-6140-AA5FFB87AD5A}"/>
              </a:ext>
            </a:extLst>
          </p:cNvPr>
          <p:cNvSpPr/>
          <p:nvPr/>
        </p:nvSpPr>
        <p:spPr>
          <a:xfrm>
            <a:off x="-2025629" y="3583044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楕円 62">
            <a:extLst>
              <a:ext uri="{FF2B5EF4-FFF2-40B4-BE49-F238E27FC236}">
                <a16:creationId xmlns:a16="http://schemas.microsoft.com/office/drawing/2014/main" id="{6724FAB9-C9E9-BC92-70D8-70F8DFCA5625}"/>
              </a:ext>
            </a:extLst>
          </p:cNvPr>
          <p:cNvSpPr/>
          <p:nvPr/>
        </p:nvSpPr>
        <p:spPr>
          <a:xfrm>
            <a:off x="-2042669" y="4231322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楕円 63">
            <a:extLst>
              <a:ext uri="{FF2B5EF4-FFF2-40B4-BE49-F238E27FC236}">
                <a16:creationId xmlns:a16="http://schemas.microsoft.com/office/drawing/2014/main" id="{FD730928-4F80-2E12-A35A-38BC5B4086C1}"/>
              </a:ext>
            </a:extLst>
          </p:cNvPr>
          <p:cNvSpPr/>
          <p:nvPr/>
        </p:nvSpPr>
        <p:spPr>
          <a:xfrm>
            <a:off x="-2025629" y="481720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楕円 64">
            <a:extLst>
              <a:ext uri="{FF2B5EF4-FFF2-40B4-BE49-F238E27FC236}">
                <a16:creationId xmlns:a16="http://schemas.microsoft.com/office/drawing/2014/main" id="{A5C15758-8B30-7F32-61C3-98BA086AC870}"/>
              </a:ext>
            </a:extLst>
          </p:cNvPr>
          <p:cNvSpPr/>
          <p:nvPr/>
        </p:nvSpPr>
        <p:spPr>
          <a:xfrm>
            <a:off x="-2042669" y="5507028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楕円 65">
            <a:extLst>
              <a:ext uri="{FF2B5EF4-FFF2-40B4-BE49-F238E27FC236}">
                <a16:creationId xmlns:a16="http://schemas.microsoft.com/office/drawing/2014/main" id="{AA247E2F-E351-B104-16FB-8CD0D8DEA584}"/>
              </a:ext>
            </a:extLst>
          </p:cNvPr>
          <p:cNvSpPr/>
          <p:nvPr/>
        </p:nvSpPr>
        <p:spPr>
          <a:xfrm>
            <a:off x="-2042669" y="6113757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楕円 66">
            <a:extLst>
              <a:ext uri="{FF2B5EF4-FFF2-40B4-BE49-F238E27FC236}">
                <a16:creationId xmlns:a16="http://schemas.microsoft.com/office/drawing/2014/main" id="{4659F8FB-8A5E-F98A-C052-3D07ADB322C2}"/>
              </a:ext>
            </a:extLst>
          </p:cNvPr>
          <p:cNvSpPr/>
          <p:nvPr/>
        </p:nvSpPr>
        <p:spPr>
          <a:xfrm>
            <a:off x="13046598" y="261489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AF6114D8-092D-770F-66E4-9A500F13D8F1}"/>
              </a:ext>
            </a:extLst>
          </p:cNvPr>
          <p:cNvSpPr/>
          <p:nvPr/>
        </p:nvSpPr>
        <p:spPr>
          <a:xfrm>
            <a:off x="13046598" y="91160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楕円 68">
            <a:extLst>
              <a:ext uri="{FF2B5EF4-FFF2-40B4-BE49-F238E27FC236}">
                <a16:creationId xmlns:a16="http://schemas.microsoft.com/office/drawing/2014/main" id="{2DADD2CE-4C26-4917-1DD3-DC63EDE4EE1E}"/>
              </a:ext>
            </a:extLst>
          </p:cNvPr>
          <p:cNvSpPr/>
          <p:nvPr/>
        </p:nvSpPr>
        <p:spPr>
          <a:xfrm>
            <a:off x="13046598" y="1561713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楕円 69">
            <a:extLst>
              <a:ext uri="{FF2B5EF4-FFF2-40B4-BE49-F238E27FC236}">
                <a16:creationId xmlns:a16="http://schemas.microsoft.com/office/drawing/2014/main" id="{92687322-59DF-402F-918B-469F133BBC0F}"/>
              </a:ext>
            </a:extLst>
          </p:cNvPr>
          <p:cNvSpPr/>
          <p:nvPr/>
        </p:nvSpPr>
        <p:spPr>
          <a:xfrm>
            <a:off x="13046598" y="220999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楕円 70">
            <a:extLst>
              <a:ext uri="{FF2B5EF4-FFF2-40B4-BE49-F238E27FC236}">
                <a16:creationId xmlns:a16="http://schemas.microsoft.com/office/drawing/2014/main" id="{804A3D3F-48B9-69F3-D834-C8A9C52C4094}"/>
              </a:ext>
            </a:extLst>
          </p:cNvPr>
          <p:cNvSpPr/>
          <p:nvPr/>
        </p:nvSpPr>
        <p:spPr>
          <a:xfrm>
            <a:off x="13046598" y="2858269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楕円 71">
            <a:extLst>
              <a:ext uri="{FF2B5EF4-FFF2-40B4-BE49-F238E27FC236}">
                <a16:creationId xmlns:a16="http://schemas.microsoft.com/office/drawing/2014/main" id="{40B86A69-A6DE-5076-6122-0416F383AF82}"/>
              </a:ext>
            </a:extLst>
          </p:cNvPr>
          <p:cNvSpPr/>
          <p:nvPr/>
        </p:nvSpPr>
        <p:spPr>
          <a:xfrm>
            <a:off x="13046598" y="3583044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楕円 72">
            <a:extLst>
              <a:ext uri="{FF2B5EF4-FFF2-40B4-BE49-F238E27FC236}">
                <a16:creationId xmlns:a16="http://schemas.microsoft.com/office/drawing/2014/main" id="{A09B36B7-D840-4577-2313-AA2D0B58C016}"/>
              </a:ext>
            </a:extLst>
          </p:cNvPr>
          <p:cNvSpPr/>
          <p:nvPr/>
        </p:nvSpPr>
        <p:spPr>
          <a:xfrm>
            <a:off x="13029558" y="4231322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C5DF1C1D-97EB-0128-6E97-52A4551E9441}"/>
              </a:ext>
            </a:extLst>
          </p:cNvPr>
          <p:cNvSpPr/>
          <p:nvPr/>
        </p:nvSpPr>
        <p:spPr>
          <a:xfrm>
            <a:off x="13046598" y="481720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12BF554F-8C72-22F2-BFC0-65C5619C02B9}"/>
              </a:ext>
            </a:extLst>
          </p:cNvPr>
          <p:cNvSpPr/>
          <p:nvPr/>
        </p:nvSpPr>
        <p:spPr>
          <a:xfrm>
            <a:off x="13029558" y="5507028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03B3851D-60EA-0D70-A0CE-AAB0634074A9}"/>
              </a:ext>
            </a:extLst>
          </p:cNvPr>
          <p:cNvSpPr/>
          <p:nvPr/>
        </p:nvSpPr>
        <p:spPr>
          <a:xfrm>
            <a:off x="13029558" y="6113757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2C4BF837-8288-5511-3C72-6403A1C85D43}"/>
              </a:ext>
            </a:extLst>
          </p:cNvPr>
          <p:cNvSpPr/>
          <p:nvPr/>
        </p:nvSpPr>
        <p:spPr>
          <a:xfrm>
            <a:off x="14042021" y="261489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A5C97673-993D-78F7-25C8-6B249F671E41}"/>
              </a:ext>
            </a:extLst>
          </p:cNvPr>
          <p:cNvSpPr/>
          <p:nvPr/>
        </p:nvSpPr>
        <p:spPr>
          <a:xfrm>
            <a:off x="14042021" y="91160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DD913B0A-EDBB-6504-D090-DCDB1B679EDC}"/>
              </a:ext>
            </a:extLst>
          </p:cNvPr>
          <p:cNvSpPr/>
          <p:nvPr/>
        </p:nvSpPr>
        <p:spPr>
          <a:xfrm>
            <a:off x="14042021" y="1561713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楕円 79">
            <a:extLst>
              <a:ext uri="{FF2B5EF4-FFF2-40B4-BE49-F238E27FC236}">
                <a16:creationId xmlns:a16="http://schemas.microsoft.com/office/drawing/2014/main" id="{015098B8-2EE5-BB27-3259-309A78CF50C6}"/>
              </a:ext>
            </a:extLst>
          </p:cNvPr>
          <p:cNvSpPr/>
          <p:nvPr/>
        </p:nvSpPr>
        <p:spPr>
          <a:xfrm>
            <a:off x="14042021" y="220999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楕円 80">
            <a:extLst>
              <a:ext uri="{FF2B5EF4-FFF2-40B4-BE49-F238E27FC236}">
                <a16:creationId xmlns:a16="http://schemas.microsoft.com/office/drawing/2014/main" id="{A5D07EE6-192A-71C2-EE61-F721497B156F}"/>
              </a:ext>
            </a:extLst>
          </p:cNvPr>
          <p:cNvSpPr/>
          <p:nvPr/>
        </p:nvSpPr>
        <p:spPr>
          <a:xfrm>
            <a:off x="14042021" y="2858269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3D591F0B-1A07-5FD7-6FCE-D6FD9733B8A8}"/>
              </a:ext>
            </a:extLst>
          </p:cNvPr>
          <p:cNvSpPr/>
          <p:nvPr/>
        </p:nvSpPr>
        <p:spPr>
          <a:xfrm>
            <a:off x="14042021" y="3583044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28D632FB-A09D-F9A0-6D1A-2BB76C966630}"/>
              </a:ext>
            </a:extLst>
          </p:cNvPr>
          <p:cNvSpPr/>
          <p:nvPr/>
        </p:nvSpPr>
        <p:spPr>
          <a:xfrm>
            <a:off x="14024981" y="4231322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B15C7240-7CC6-82E3-13DA-3CCECA795512}"/>
              </a:ext>
            </a:extLst>
          </p:cNvPr>
          <p:cNvSpPr/>
          <p:nvPr/>
        </p:nvSpPr>
        <p:spPr>
          <a:xfrm>
            <a:off x="14042021" y="481720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楕円 84">
            <a:extLst>
              <a:ext uri="{FF2B5EF4-FFF2-40B4-BE49-F238E27FC236}">
                <a16:creationId xmlns:a16="http://schemas.microsoft.com/office/drawing/2014/main" id="{B77261F4-7443-C3E4-B70F-77462EA1613A}"/>
              </a:ext>
            </a:extLst>
          </p:cNvPr>
          <p:cNvSpPr/>
          <p:nvPr/>
        </p:nvSpPr>
        <p:spPr>
          <a:xfrm>
            <a:off x="14024981" y="5507028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楕円 85">
            <a:extLst>
              <a:ext uri="{FF2B5EF4-FFF2-40B4-BE49-F238E27FC236}">
                <a16:creationId xmlns:a16="http://schemas.microsoft.com/office/drawing/2014/main" id="{2C1E6A50-0C11-B41F-AF3D-A868347D37FA}"/>
              </a:ext>
            </a:extLst>
          </p:cNvPr>
          <p:cNvSpPr/>
          <p:nvPr/>
        </p:nvSpPr>
        <p:spPr>
          <a:xfrm>
            <a:off x="14024981" y="6113757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楕円 86">
            <a:extLst>
              <a:ext uri="{FF2B5EF4-FFF2-40B4-BE49-F238E27FC236}">
                <a16:creationId xmlns:a16="http://schemas.microsoft.com/office/drawing/2014/main" id="{47F7C07D-C0B0-2BDB-D12A-B2EA98E9789A}"/>
              </a:ext>
            </a:extLst>
          </p:cNvPr>
          <p:cNvSpPr/>
          <p:nvPr/>
        </p:nvSpPr>
        <p:spPr>
          <a:xfrm>
            <a:off x="-2042669" y="6876521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9F9F2BCE-C09A-D336-582C-EC9858C7962F}"/>
              </a:ext>
            </a:extLst>
          </p:cNvPr>
          <p:cNvSpPr/>
          <p:nvPr/>
        </p:nvSpPr>
        <p:spPr>
          <a:xfrm>
            <a:off x="-2025629" y="7517478"/>
            <a:ext cx="295476" cy="27779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787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A0D90-DA2B-B705-07B1-E40A5111F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D175A7-A202-B361-3DF0-47D65970B5EC}"/>
              </a:ext>
            </a:extLst>
          </p:cNvPr>
          <p:cNvSpPr txBox="1"/>
          <p:nvPr/>
        </p:nvSpPr>
        <p:spPr>
          <a:xfrm>
            <a:off x="253456" y="274122"/>
            <a:ext cx="258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④楽しみなこと</a:t>
            </a:r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5CF0CB9-320C-F420-1384-C0AAE433E598}"/>
              </a:ext>
            </a:extLst>
          </p:cNvPr>
          <p:cNvGraphicFramePr>
            <a:graphicFrameLocks noGrp="1"/>
          </p:cNvGraphicFramePr>
          <p:nvPr/>
        </p:nvGraphicFramePr>
        <p:xfrm>
          <a:off x="571619" y="795330"/>
          <a:ext cx="11048761" cy="544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132">
                  <a:extLst>
                    <a:ext uri="{9D8B030D-6E8A-4147-A177-3AD203B41FA5}">
                      <a16:colId xmlns:a16="http://schemas.microsoft.com/office/drawing/2014/main" val="4285689961"/>
                    </a:ext>
                  </a:extLst>
                </a:gridCol>
                <a:gridCol w="9861629">
                  <a:extLst>
                    <a:ext uri="{9D8B030D-6E8A-4147-A177-3AD203B41FA5}">
                      <a16:colId xmlns:a16="http://schemas.microsoft.com/office/drawing/2014/main" val="2070011358"/>
                    </a:ext>
                  </a:extLst>
                </a:gridCol>
              </a:tblGrid>
              <a:tr h="489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出席番号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宿泊学習でたのしみなことをたくさんかいてね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993751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29350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498126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6152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517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124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104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85F10-021E-9835-2A34-031F203A7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C6A4D6-ED10-4405-EF7C-45E33D591EC3}"/>
              </a:ext>
            </a:extLst>
          </p:cNvPr>
          <p:cNvSpPr txBox="1"/>
          <p:nvPr/>
        </p:nvSpPr>
        <p:spPr>
          <a:xfrm>
            <a:off x="253456" y="274122"/>
            <a:ext cx="273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④楽しみなこと</a:t>
            </a:r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7CDABA2-8989-580C-1BA6-591C58236A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428650"/>
              </p:ext>
            </p:extLst>
          </p:nvPr>
        </p:nvGraphicFramePr>
        <p:xfrm>
          <a:off x="571619" y="795330"/>
          <a:ext cx="11048761" cy="544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132">
                  <a:extLst>
                    <a:ext uri="{9D8B030D-6E8A-4147-A177-3AD203B41FA5}">
                      <a16:colId xmlns:a16="http://schemas.microsoft.com/office/drawing/2014/main" val="4285689961"/>
                    </a:ext>
                  </a:extLst>
                </a:gridCol>
                <a:gridCol w="9861629">
                  <a:extLst>
                    <a:ext uri="{9D8B030D-6E8A-4147-A177-3AD203B41FA5}">
                      <a16:colId xmlns:a16="http://schemas.microsoft.com/office/drawing/2014/main" val="2070011358"/>
                    </a:ext>
                  </a:extLst>
                </a:gridCol>
              </a:tblGrid>
              <a:tr h="489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出席番号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宿泊学習でたのしみなことをたくさんかいてね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993751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29350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498126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8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6152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9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517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124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749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19792-B379-1121-1EE3-965771D2E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EE8C82-5A11-CF86-27C8-639B75886530}"/>
              </a:ext>
            </a:extLst>
          </p:cNvPr>
          <p:cNvSpPr txBox="1"/>
          <p:nvPr/>
        </p:nvSpPr>
        <p:spPr>
          <a:xfrm>
            <a:off x="253457" y="274122"/>
            <a:ext cx="2747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④楽しみなこと</a:t>
            </a:r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F84251F-F5E0-BB7E-431E-DCB320B364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921354"/>
              </p:ext>
            </p:extLst>
          </p:nvPr>
        </p:nvGraphicFramePr>
        <p:xfrm>
          <a:off x="571619" y="795330"/>
          <a:ext cx="11048761" cy="544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132">
                  <a:extLst>
                    <a:ext uri="{9D8B030D-6E8A-4147-A177-3AD203B41FA5}">
                      <a16:colId xmlns:a16="http://schemas.microsoft.com/office/drawing/2014/main" val="4285689961"/>
                    </a:ext>
                  </a:extLst>
                </a:gridCol>
                <a:gridCol w="9861629">
                  <a:extLst>
                    <a:ext uri="{9D8B030D-6E8A-4147-A177-3AD203B41FA5}">
                      <a16:colId xmlns:a16="http://schemas.microsoft.com/office/drawing/2014/main" val="2070011358"/>
                    </a:ext>
                  </a:extLst>
                </a:gridCol>
              </a:tblGrid>
              <a:tr h="489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出席番号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宿泊学習でたのしみなことをたくさんかいてね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993751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11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29350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12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498126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13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6152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14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517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15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124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479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F9EB3-09D8-6899-734D-5C96F4580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C54796-1B3F-0C85-AF63-96C15FBE4CD2}"/>
              </a:ext>
            </a:extLst>
          </p:cNvPr>
          <p:cNvSpPr txBox="1"/>
          <p:nvPr/>
        </p:nvSpPr>
        <p:spPr>
          <a:xfrm>
            <a:off x="253457" y="274122"/>
            <a:ext cx="2572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④楽しみなこと</a:t>
            </a:r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C65BCED-A748-70F0-C969-18F6B17DB7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260319"/>
              </p:ext>
            </p:extLst>
          </p:nvPr>
        </p:nvGraphicFramePr>
        <p:xfrm>
          <a:off x="571619" y="795330"/>
          <a:ext cx="11048761" cy="544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132">
                  <a:extLst>
                    <a:ext uri="{9D8B030D-6E8A-4147-A177-3AD203B41FA5}">
                      <a16:colId xmlns:a16="http://schemas.microsoft.com/office/drawing/2014/main" val="4285689961"/>
                    </a:ext>
                  </a:extLst>
                </a:gridCol>
                <a:gridCol w="9861629">
                  <a:extLst>
                    <a:ext uri="{9D8B030D-6E8A-4147-A177-3AD203B41FA5}">
                      <a16:colId xmlns:a16="http://schemas.microsoft.com/office/drawing/2014/main" val="2070011358"/>
                    </a:ext>
                  </a:extLst>
                </a:gridCol>
              </a:tblGrid>
              <a:tr h="489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出席番号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宿泊学習でたのしみなことをたくさんかいてね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993751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16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29350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17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498126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18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6152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19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517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20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124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8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205A71-6BBC-F710-A6D9-9ED0B28CF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0B8499-C512-165D-E4C0-29357DF7E15F}"/>
              </a:ext>
            </a:extLst>
          </p:cNvPr>
          <p:cNvSpPr txBox="1"/>
          <p:nvPr/>
        </p:nvSpPr>
        <p:spPr>
          <a:xfrm>
            <a:off x="253457" y="274122"/>
            <a:ext cx="291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④楽しみなこと</a:t>
            </a:r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995EC1A-1223-C3D4-CCF2-15A90CD72F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685101"/>
              </p:ext>
            </p:extLst>
          </p:nvPr>
        </p:nvGraphicFramePr>
        <p:xfrm>
          <a:off x="571619" y="795330"/>
          <a:ext cx="11048761" cy="544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132">
                  <a:extLst>
                    <a:ext uri="{9D8B030D-6E8A-4147-A177-3AD203B41FA5}">
                      <a16:colId xmlns:a16="http://schemas.microsoft.com/office/drawing/2014/main" val="4285689961"/>
                    </a:ext>
                  </a:extLst>
                </a:gridCol>
                <a:gridCol w="9861629">
                  <a:extLst>
                    <a:ext uri="{9D8B030D-6E8A-4147-A177-3AD203B41FA5}">
                      <a16:colId xmlns:a16="http://schemas.microsoft.com/office/drawing/2014/main" val="2070011358"/>
                    </a:ext>
                  </a:extLst>
                </a:gridCol>
              </a:tblGrid>
              <a:tr h="489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出席番号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宿泊学習でたのしみなことをたくさんかいてね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993751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21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29350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22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498126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23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6152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24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517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25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124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031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46426C-E49B-4C4A-88CD-7F59CA94F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401632-CBE8-0F3D-562F-697CEE30347A}"/>
              </a:ext>
            </a:extLst>
          </p:cNvPr>
          <p:cNvSpPr txBox="1"/>
          <p:nvPr/>
        </p:nvSpPr>
        <p:spPr>
          <a:xfrm>
            <a:off x="253456" y="274122"/>
            <a:ext cx="2764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④楽しみなこと</a:t>
            </a:r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4CBCEA4-CCE4-035F-831D-F40D2D93E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015139"/>
              </p:ext>
            </p:extLst>
          </p:nvPr>
        </p:nvGraphicFramePr>
        <p:xfrm>
          <a:off x="571619" y="795330"/>
          <a:ext cx="11048761" cy="544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132">
                  <a:extLst>
                    <a:ext uri="{9D8B030D-6E8A-4147-A177-3AD203B41FA5}">
                      <a16:colId xmlns:a16="http://schemas.microsoft.com/office/drawing/2014/main" val="4285689961"/>
                    </a:ext>
                  </a:extLst>
                </a:gridCol>
                <a:gridCol w="9861629">
                  <a:extLst>
                    <a:ext uri="{9D8B030D-6E8A-4147-A177-3AD203B41FA5}">
                      <a16:colId xmlns:a16="http://schemas.microsoft.com/office/drawing/2014/main" val="2070011358"/>
                    </a:ext>
                  </a:extLst>
                </a:gridCol>
              </a:tblGrid>
              <a:tr h="489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出席番号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solidFill>
                            <a:schemeClr val="tx1"/>
                          </a:solidFill>
                        </a:rPr>
                        <a:t>宿泊学習でたのしみなことをたくさんかいてね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993751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26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29350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27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498126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28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6152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29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445173"/>
                  </a:ext>
                </a:extLst>
              </a:tr>
              <a:tr h="990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>
                          <a:solidFill>
                            <a:schemeClr val="tx1"/>
                          </a:solidFill>
                        </a:rPr>
                        <a:t>30</a:t>
                      </a:r>
                      <a:endParaRPr kumimoji="1" lang="ja-JP" altLang="en-US" sz="3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124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1558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9F50FF15-9B42-418E-A995-362F4E54E77D}"/>
</file>

<file path=customXml/itemProps2.xml><?xml version="1.0" encoding="utf-8"?>
<ds:datastoreItem xmlns:ds="http://schemas.openxmlformats.org/officeDocument/2006/customXml" ds:itemID="{9A759369-E39F-4868-8A15-6FDCBDEE3865}"/>
</file>

<file path=customXml/itemProps3.xml><?xml version="1.0" encoding="utf-8"?>
<ds:datastoreItem xmlns:ds="http://schemas.openxmlformats.org/officeDocument/2006/customXml" ds:itemID="{DF163DD3-3394-4C66-A5A1-96CAEA2C7D3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Microsoft Office PowerPoint</Application>
  <PresentationFormat>ワイド画面</PresentationFormat>
  <Paragraphs>165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2025-02-04T09:48:21Z</dcterms:created>
  <dcterms:modified xsi:type="dcterms:W3CDTF">2025-02-04T09:48:24Z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