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FDC8"/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25DF727-EEF5-4004-B6DD-8F4328928615}" v="5" dt="2025-02-13T07:26:56.82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3" autoAdjust="0"/>
    <p:restoredTop sz="94660"/>
  </p:normalViewPr>
  <p:slideViewPr>
    <p:cSldViewPr snapToGrid="0">
      <p:cViewPr varScale="1">
        <p:scale>
          <a:sx n="89" d="100"/>
          <a:sy n="89" d="100"/>
        </p:scale>
        <p:origin x="68" y="5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C2D622-AE27-25E6-F6B2-5C08A23D80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3C7DE7A-700A-AA2B-7F41-5E213CC64E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C101C3C-DD1F-2CBA-20CB-A6631B34C4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CC26-3F1F-485E-9B22-9C6578C7C3E0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AEC6FD0-BD3B-9E43-F74C-6CE1CD6AF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C3F0C5B-081F-58FB-B854-FA180299F2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27036-71C4-400E-9BFA-D8E21478BF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3227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96DB18E-16F3-A0C2-A46D-564F632B84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D0A4477-5025-FC89-C80B-1794B02CB5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2F47175-8CDE-1C3E-DB92-10CC27343D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CC26-3F1F-485E-9B22-9C6578C7C3E0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17D0D54-859E-692A-4AA4-5C85C48C9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58C8322-680A-C902-8031-7E0132A9AD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27036-71C4-400E-9BFA-D8E21478BF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16836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13EE7103-E145-8C71-13B0-94624743A6A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DAF914C-5C69-DA46-153E-89564DE800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DAC401F-8BC0-160B-FE1B-10233758AF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CC26-3F1F-485E-9B22-9C6578C7C3E0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BF926A9-AC8F-5622-8801-40466752E6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4A7D0CF-6093-7FCF-707B-67CB0D9084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27036-71C4-400E-9BFA-D8E21478BF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24514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E822272-B565-AF88-D1BD-0F7CE042EE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F751846-C15F-4B80-6F12-1BDE271C98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2EDD73C-2831-A360-6B8E-F9A92A00FC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CC26-3F1F-485E-9B22-9C6578C7C3E0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AB7B809-9BE7-A9FA-ED94-F76E6785F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CBB62A3-57D0-19A2-C69F-6E7536E929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27036-71C4-400E-9BFA-D8E21478BF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92619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7A2FE90-BA5B-91FA-2EB6-9C497348E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40D5FCF-5D9C-1C1B-169F-D15AE9C882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F64ED12-0B92-4192-0B46-E186C9F381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CC26-3F1F-485E-9B22-9C6578C7C3E0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C16FFA9-A28C-652C-B2C7-546DCABA0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D2798DB-29D2-B84A-4730-E97FAEB97F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27036-71C4-400E-9BFA-D8E21478BF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8100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630EB69-35FF-8787-40CB-E2C41F9459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1105DA0-CC83-61C6-9F53-10F516EF102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71373D1-673B-10F1-1A25-7D1F28DA54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73F098B-81DD-BF6A-5C15-7C086D1748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CC26-3F1F-485E-9B22-9C6578C7C3E0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93088B5-93AE-8906-3C8F-B45BE7D509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5676B3D-3584-48AA-0EA0-658EF7DF02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27036-71C4-400E-9BFA-D8E21478BF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2157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7C3371F-A17F-59BA-33A1-03BF0D5166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E63E41E-9124-883A-9A60-D309451B6A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D17D3FB-5404-A1E6-1B14-5878F48B9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95CCF5BA-9C33-E12A-FAB9-7329803D199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F754DC5-8EAD-FC2B-5C9D-FDBC10DB8C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17D7AE72-9D10-20E0-36F5-CC7456C310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CC26-3F1F-485E-9B22-9C6578C7C3E0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F405600F-FB4E-804C-404D-64DF4F1031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A6EAA63D-C28B-0F67-0525-FAF71FC5FC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27036-71C4-400E-9BFA-D8E21478BF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5738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0DE1A37-0F18-E7E5-B563-C91DCECC33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5B5AE55E-2848-F3BA-6C3B-B1FD97F606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CC26-3F1F-485E-9B22-9C6578C7C3E0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5E17F8D-B478-F1A1-594D-83A3098132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82E53F81-86BC-2893-2F7A-CA17F0E47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27036-71C4-400E-9BFA-D8E21478BF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6253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E8CA9E79-51BE-899D-A7A2-B0E78B20FB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CC26-3F1F-485E-9B22-9C6578C7C3E0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834BC55-9DBE-6A89-F941-98020B2296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35DC797-6920-43A2-F8EA-4FB18C7BC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27036-71C4-400E-9BFA-D8E21478BF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71117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4A0BDDF-F170-1B35-290D-F761542D2C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41BFDC5-3393-BC90-B2EC-FCE9F23A7A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6FB6700-FAC4-924F-66A1-73F76C50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B607879-6EF0-B892-C38A-3E17137B8C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CC26-3F1F-485E-9B22-9C6578C7C3E0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F6164A8-AC98-9D33-68CE-B65F7AA5A3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1070AD7-3CFD-A956-2114-6786156BAF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27036-71C4-400E-9BFA-D8E21478BF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629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BF1BF38-ED24-3D59-D272-5971136A8B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986DE30-A808-F8CD-CE47-DE64AC9FDE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686CEEB-328F-0C74-27CF-ED2A04FC99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B2BB8C3-401D-2590-8E73-536EDD314D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CC26-3F1F-485E-9B22-9C6578C7C3E0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244709D-58C1-A674-8379-603EE9EF05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432DFE4-AB4D-9DA7-D5E1-39628383A6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27036-71C4-400E-9BFA-D8E21478BF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58788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7B6433B1-1302-6129-6014-5AC01A9D5C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FFB6FC2-19ED-D58B-BC35-E970EF0107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1721B55-743F-7408-CBCD-FCF21775C94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1ACC26-3F1F-485E-9B22-9C6578C7C3E0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85E8E62-EFE8-3C6E-E963-F155232279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7D5C238-7F5C-DDC4-52C3-ED5D4299CC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F27036-71C4-400E-9BFA-D8E21478BF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9086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7FE4D400-F7BE-EB9B-F38E-F0758F67AB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2960" y="1727881"/>
            <a:ext cx="10546080" cy="2828235"/>
          </a:xfrm>
          <a:prstGeom prst="rect">
            <a:avLst/>
          </a:prstGeom>
        </p:spPr>
      </p:pic>
      <p:pic>
        <p:nvPicPr>
          <p:cNvPr id="3" name="図 2" descr="建物の壁&#10;&#10;低い精度で自動的に生成された説明">
            <a:extLst>
              <a:ext uri="{FF2B5EF4-FFF2-40B4-BE49-F238E27FC236}">
                <a16:creationId xmlns:a16="http://schemas.microsoft.com/office/drawing/2014/main" id="{3153BD8C-2461-60F0-662E-2EAFD8D6B8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50" y="-163627"/>
            <a:ext cx="4762500" cy="2114550"/>
          </a:xfrm>
          <a:prstGeom prst="rect">
            <a:avLst/>
          </a:prstGeom>
        </p:spPr>
      </p:pic>
      <p:pic>
        <p:nvPicPr>
          <p:cNvPr id="4" name="図 3" descr="建物の壁&#10;&#10;低い精度で自動的に生成された説明">
            <a:extLst>
              <a:ext uri="{FF2B5EF4-FFF2-40B4-BE49-F238E27FC236}">
                <a16:creationId xmlns:a16="http://schemas.microsoft.com/office/drawing/2014/main" id="{7E4801CF-8016-E156-6B2A-9BD06BAA8C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067" y="-163627"/>
            <a:ext cx="4762500" cy="2114550"/>
          </a:xfrm>
          <a:prstGeom prst="rect">
            <a:avLst/>
          </a:prstGeom>
        </p:spPr>
      </p:pic>
      <p:pic>
        <p:nvPicPr>
          <p:cNvPr id="5" name="図 4" descr="建物の壁&#10;&#10;低い精度で自動的に生成された説明">
            <a:extLst>
              <a:ext uri="{FF2B5EF4-FFF2-40B4-BE49-F238E27FC236}">
                <a16:creationId xmlns:a16="http://schemas.microsoft.com/office/drawing/2014/main" id="{DBE29D2B-58FF-7F20-8BBA-1AC1CECD95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7569" y="-163627"/>
            <a:ext cx="4762500" cy="2114550"/>
          </a:xfrm>
          <a:prstGeom prst="rect">
            <a:avLst/>
          </a:prstGeom>
        </p:spPr>
      </p:pic>
      <p:pic>
        <p:nvPicPr>
          <p:cNvPr id="9" name="図 8" descr="ホワイトボード が含まれている画像&#10;&#10;自動的に生成された説明">
            <a:extLst>
              <a:ext uri="{FF2B5EF4-FFF2-40B4-BE49-F238E27FC236}">
                <a16:creationId xmlns:a16="http://schemas.microsoft.com/office/drawing/2014/main" id="{18482E1E-632F-A56A-2BA9-E5059AC180C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800" y="4556116"/>
            <a:ext cx="3661441" cy="2062612"/>
          </a:xfrm>
          <a:prstGeom prst="rect">
            <a:avLst/>
          </a:prstGeom>
        </p:spPr>
      </p:pic>
      <p:pic>
        <p:nvPicPr>
          <p:cNvPr id="11" name="図 10" descr="飛行機 が含まれている画像&#10;&#10;自動的に生成された説明">
            <a:extLst>
              <a:ext uri="{FF2B5EF4-FFF2-40B4-BE49-F238E27FC236}">
                <a16:creationId xmlns:a16="http://schemas.microsoft.com/office/drawing/2014/main" id="{E3CA4EB8-5E1A-6382-0CBF-D3629F96FD6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1192" y="4286655"/>
            <a:ext cx="3800976" cy="2675887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A880048F-7CC1-9B3F-94F8-46F901DC49F7}"/>
              </a:ext>
            </a:extLst>
          </p:cNvPr>
          <p:cNvSpPr txBox="1"/>
          <p:nvPr/>
        </p:nvSpPr>
        <p:spPr>
          <a:xfrm>
            <a:off x="9282363" y="6488668"/>
            <a:ext cx="3076876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kumimoji="1" lang="ja-JP" altLang="en-US">
                <a:ea typeface="游ゴシック"/>
              </a:rPr>
              <a:t>イラスト</a:t>
            </a:r>
            <a:r>
              <a:rPr lang="ja-JP" altLang="en-US">
                <a:ea typeface="游ゴシック"/>
              </a:rPr>
              <a:t>出典</a:t>
            </a:r>
            <a:r>
              <a:rPr kumimoji="1" lang="ja-JP" altLang="en-US">
                <a:ea typeface="游ゴシック"/>
              </a:rPr>
              <a:t>：いらすとや</a:t>
            </a:r>
          </a:p>
        </p:txBody>
      </p:sp>
    </p:spTree>
    <p:extLst>
      <p:ext uri="{BB962C8B-B14F-4D97-AF65-F5344CB8AC3E}">
        <p14:creationId xmlns:p14="http://schemas.microsoft.com/office/powerpoint/2010/main" val="40272744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9FA4E24F-861F-4194-2826-E5FF7AC9E7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804"/>
            <a:ext cx="12192000" cy="6796391"/>
          </a:xfrm>
          <a:prstGeom prst="rect">
            <a:avLst/>
          </a:prstGeom>
        </p:spPr>
      </p:pic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C6DEBBB1-E494-AE26-AC9C-A3EB5BB50AA7}"/>
              </a:ext>
            </a:extLst>
          </p:cNvPr>
          <p:cNvSpPr/>
          <p:nvPr/>
        </p:nvSpPr>
        <p:spPr>
          <a:xfrm>
            <a:off x="1278732" y="292894"/>
            <a:ext cx="442912" cy="378619"/>
          </a:xfrm>
          <a:prstGeom prst="rect">
            <a:avLst/>
          </a:prstGeom>
          <a:solidFill>
            <a:srgbClr val="00FDC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6" name="図 5" descr="黒い背景と白い文字&#10;&#10;中程度の精度で自動的に生成された説明">
            <a:extLst>
              <a:ext uri="{FF2B5EF4-FFF2-40B4-BE49-F238E27FC236}">
                <a16:creationId xmlns:a16="http://schemas.microsoft.com/office/drawing/2014/main" id="{ED5F451D-F377-4AF0-2E97-C72D4F1775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150" y="193914"/>
            <a:ext cx="572076" cy="504857"/>
          </a:xfrm>
          <a:prstGeom prst="rect">
            <a:avLst/>
          </a:prstGeom>
        </p:spPr>
      </p:pic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2D62F22-2495-B481-E392-E957E6AEA3C2}"/>
              </a:ext>
            </a:extLst>
          </p:cNvPr>
          <p:cNvSpPr/>
          <p:nvPr/>
        </p:nvSpPr>
        <p:spPr>
          <a:xfrm>
            <a:off x="1042988" y="5822156"/>
            <a:ext cx="350043" cy="38576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5" name="図 4" descr="黒い背景と白い文字&#10;&#10;中程度の精度で自動的に生成された説明">
            <a:extLst>
              <a:ext uri="{FF2B5EF4-FFF2-40B4-BE49-F238E27FC236}">
                <a16:creationId xmlns:a16="http://schemas.microsoft.com/office/drawing/2014/main" id="{77821839-8C33-3540-4796-22E819C206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587" y="5822156"/>
            <a:ext cx="437125" cy="385763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D82C91FD-0096-6592-5459-21C3C7EC9B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2988" y="1748503"/>
            <a:ext cx="7736681" cy="340386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BFF2CCEA-903A-DF6D-E287-4E02FCFD593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2988" y="4436434"/>
            <a:ext cx="8229599" cy="327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7909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332AAA0-8FF7-8BEE-2357-1CEF7C92BCE0}"/>
              </a:ext>
            </a:extLst>
          </p:cNvPr>
          <p:cNvSpPr/>
          <p:nvPr/>
        </p:nvSpPr>
        <p:spPr>
          <a:xfrm>
            <a:off x="635794" y="9745"/>
            <a:ext cx="2007394" cy="123326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1DF7288A-F39C-0D19-94F3-1AB598D9E1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963"/>
            <a:ext cx="12192000" cy="6830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50918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8DBD3C99-E4C9-5452-A696-5A6E201028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08" y="0"/>
            <a:ext cx="1216338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57942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5F7FCE19-2881-0B9A-48B1-C964604E03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156"/>
            <a:ext cx="12192000" cy="6849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8212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0D956E38-F7CF-D450-2C31-CB633D16A0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3712"/>
            <a:ext cx="12192000" cy="679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67301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4" ma:contentTypeDescription="新しいドキュメントを作成します。" ma:contentTypeScope="" ma:versionID="f55c6d87594eb038529a4d193d472864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ef3970dc47d36abe38cc0442fbcdf65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F599F8B-EF9E-475E-87B7-3B4EB05621B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FB6B5FF-DF21-4024-BEDD-47F97E4BA05F}">
  <ds:schemaRefs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9240f669-f077-4ccc-9b51-f4d7bb1f72fc"/>
    <ds:schemaRef ds:uri="http://purl.org/dc/terms/"/>
    <ds:schemaRef ds:uri="ceeaadb8-670c-4bbc-bf54-732c07c9b9a6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A940D715-78A8-4343-B6CB-E18EFC9D8D4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eeaadb8-670c-4bbc-bf54-732c07c9b9a6"/>
    <ds:schemaRef ds:uri="9240f669-f077-4ccc-9b51-f4d7bb1f72f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ワイド画面</PresentationFormat>
  <Paragraphs>1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2025-02-13T07:23:09Z</dcterms:created>
  <dcterms:modified xsi:type="dcterms:W3CDTF">2025-02-13T07:26:56Z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