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264B1C-6A55-409F-AF93-45AC4E21F329}" v="3" dt="2025-02-13T07:24:18.6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74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124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40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87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06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8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360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74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95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16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367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620F-16F2-4BA9-9EFB-200D981B773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6055C-1A02-4652-91E6-B8209AE0D8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41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64AF78B-5BA9-1EEE-FC80-4C84A668FD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25" r="2359"/>
          <a:stretch/>
        </p:blipFill>
        <p:spPr>
          <a:xfrm rot="5400000">
            <a:off x="1143001" y="-1143001"/>
            <a:ext cx="6858000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87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798E4A0-73C9-CBAF-1C69-7D5CFA24EB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53"/>
          <a:stretch/>
        </p:blipFill>
        <p:spPr>
          <a:xfrm rot="5400000">
            <a:off x="1144716" y="-1144715"/>
            <a:ext cx="6854570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41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E05F57B-075E-362C-CB41-7F939A2741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3"/>
          <a:stretch/>
        </p:blipFill>
        <p:spPr>
          <a:xfrm rot="5400000">
            <a:off x="1185335" y="-1185332"/>
            <a:ext cx="6858001" cy="922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1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0B11227-A5FD-FD76-1F86-8D6CD13141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85"/>
          <a:stretch/>
        </p:blipFill>
        <p:spPr>
          <a:xfrm rot="5400000">
            <a:off x="1143001" y="-1143001"/>
            <a:ext cx="6858000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4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EAB626F-443C-43F4-AE45-FFB597B782C2}"/>
</file>

<file path=customXml/itemProps2.xml><?xml version="1.0" encoding="utf-8"?>
<ds:datastoreItem xmlns:ds="http://schemas.openxmlformats.org/officeDocument/2006/customXml" ds:itemID="{800C17FE-95C9-48B6-94CF-275EE48DC160}"/>
</file>

<file path=customXml/itemProps3.xml><?xml version="1.0" encoding="utf-8"?>
<ds:datastoreItem xmlns:ds="http://schemas.openxmlformats.org/officeDocument/2006/customXml" ds:itemID="{9A065682-4162-429E-8366-F3739E7D78F2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画面に合わせる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2025-02-13T07:24:18Z</dcterms:created>
  <dcterms:modified xsi:type="dcterms:W3CDTF">2025-02-13T07:24:23Z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