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5"/>
  </p:notesMasterIdLst>
  <p:sldIdLst>
    <p:sldId id="272" r:id="rId2"/>
    <p:sldId id="273" r:id="rId3"/>
    <p:sldId id="276" r:id="rId4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2F2F2"/>
    <a:srgbClr val="FFC114"/>
    <a:srgbClr val="000000"/>
    <a:srgbClr val="849398"/>
    <a:srgbClr val="33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F7CA56-263C-D65E-B985-3F7204408E3F}" v="2" dt="2026-01-08T03:22:06.842"/>
    <p1510:client id="{3A61FD8C-00CA-42E3-B140-7D117FDD4117}" v="3" dt="2026-01-08T06:10:28.4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1021" autoAdjust="0"/>
  </p:normalViewPr>
  <p:slideViewPr>
    <p:cSldViewPr snapToGrid="0">
      <p:cViewPr varScale="1">
        <p:scale>
          <a:sx n="77" d="100"/>
          <a:sy n="77" d="100"/>
        </p:scale>
        <p:origin x="65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A114B-B177-438E-9DBA-E0205FF1C6F1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34306-264A-4C2F-9A22-330504F4A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13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E5DBE-ADCB-E1F0-7C25-A111C2317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7EFA314-B4C9-319F-B5FF-96A6C45F1E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3061A79-D464-7B41-EB34-C4B55AA1D1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4746F8A-A774-D0EA-7816-43DB7B7CFD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4306-264A-4C2F-9A22-330504F4ADD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094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4306-264A-4C2F-9A22-330504F4ADD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72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013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57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12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69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4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04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3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19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4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07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50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6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8ECE0-BC5B-4900-302D-B69FC65EB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D30FD1-173F-AFCA-A3D8-34C298849C80}"/>
              </a:ext>
            </a:extLst>
          </p:cNvPr>
          <p:cNvSpPr txBox="1"/>
          <p:nvPr/>
        </p:nvSpPr>
        <p:spPr>
          <a:xfrm>
            <a:off x="2819320" y="418683"/>
            <a:ext cx="6546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この人は何をしているか考えてみよう</a:t>
            </a:r>
          </a:p>
        </p:txBody>
      </p:sp>
      <p:pic>
        <p:nvPicPr>
          <p:cNvPr id="1026" name="Picture 2" descr="電車が来たホームドアのある駅のイラスト（閉じた状態・背景素材）">
            <a:extLst>
              <a:ext uri="{FF2B5EF4-FFF2-40B4-BE49-F238E27FC236}">
                <a16:creationId xmlns:a16="http://schemas.microsoft.com/office/drawing/2014/main" id="{8160A2B3-0277-FC61-D3C8-79ED30447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891" y="1281444"/>
            <a:ext cx="8735844" cy="492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スマホで写真を撮る人の後ろ姿のイラスト（男性）">
            <a:extLst>
              <a:ext uri="{FF2B5EF4-FFF2-40B4-BE49-F238E27FC236}">
                <a16:creationId xmlns:a16="http://schemas.microsoft.com/office/drawing/2014/main" id="{4C451E6D-7B19-AE9A-C265-5E525C336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722" y="2681843"/>
            <a:ext cx="1547113" cy="339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03363EE-6486-DFB6-C5ED-4B7A771AC892}"/>
              </a:ext>
            </a:extLst>
          </p:cNvPr>
          <p:cNvSpPr txBox="1"/>
          <p:nvPr/>
        </p:nvSpPr>
        <p:spPr>
          <a:xfrm>
            <a:off x="7274607" y="6202718"/>
            <a:ext cx="340156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https://www.irasutoya.com/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5354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スマートフォンで写真を撮る人のイラスト（男性・縦）">
            <a:extLst>
              <a:ext uri="{FF2B5EF4-FFF2-40B4-BE49-F238E27FC236}">
                <a16:creationId xmlns:a16="http://schemas.microsoft.com/office/drawing/2014/main" id="{B4DDB898-BEE2-5578-C52A-15B2CDD64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16" y="2556476"/>
            <a:ext cx="1039693" cy="142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電車内のイラスト（背景素材）">
            <a:extLst>
              <a:ext uri="{FF2B5EF4-FFF2-40B4-BE49-F238E27FC236}">
                <a16:creationId xmlns:a16="http://schemas.microsoft.com/office/drawing/2014/main" id="{E49D9CA2-D995-BB33-AB1E-487021967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325" y="1274997"/>
            <a:ext cx="8674816" cy="488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1FDD2D-AFED-6C47-D88F-08546AD1A21D}"/>
              </a:ext>
            </a:extLst>
          </p:cNvPr>
          <p:cNvSpPr txBox="1"/>
          <p:nvPr/>
        </p:nvSpPr>
        <p:spPr>
          <a:xfrm>
            <a:off x="2412100" y="440379"/>
            <a:ext cx="7380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電車の中からはどう見えるか考えてみよう</a:t>
            </a:r>
          </a:p>
        </p:txBody>
      </p:sp>
      <p:pic>
        <p:nvPicPr>
          <p:cNvPr id="2052" name="Picture 4" descr="立ってスマホを使う人のイラスト（男性会社員・無表情）">
            <a:extLst>
              <a:ext uri="{FF2B5EF4-FFF2-40B4-BE49-F238E27FC236}">
                <a16:creationId xmlns:a16="http://schemas.microsoft.com/office/drawing/2014/main" id="{47C6319A-8248-62EE-127B-AE8E2950B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04263" y="2348977"/>
            <a:ext cx="2446616" cy="385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通学している女子学生のイラスト（ブレザー）">
            <a:extLst>
              <a:ext uri="{FF2B5EF4-FFF2-40B4-BE49-F238E27FC236}">
                <a16:creationId xmlns:a16="http://schemas.microsoft.com/office/drawing/2014/main" id="{B3C4AFE5-4958-E266-FB86-E20BCD00D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865" y="2845186"/>
            <a:ext cx="3290023" cy="329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70C581A-4BAA-F8AF-EDD4-E2A24B493F7C}"/>
              </a:ext>
            </a:extLst>
          </p:cNvPr>
          <p:cNvSpPr txBox="1"/>
          <p:nvPr/>
        </p:nvSpPr>
        <p:spPr>
          <a:xfrm>
            <a:off x="7274607" y="6202718"/>
            <a:ext cx="340156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https://www.irasutoya.com/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4152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F7A8A-D287-E47F-F6CB-C42F2B0ED4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D82672-6645-9A8E-6F2F-580A3A0A24BD}"/>
              </a:ext>
            </a:extLst>
          </p:cNvPr>
          <p:cNvSpPr txBox="1"/>
          <p:nvPr/>
        </p:nvSpPr>
        <p:spPr>
          <a:xfrm>
            <a:off x="310896" y="133924"/>
            <a:ext cx="7516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学校で写真をとる時のポイントを確認しよう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9E1FE-53EB-0024-85D0-E118EC757921}"/>
              </a:ext>
            </a:extLst>
          </p:cNvPr>
          <p:cNvSpPr/>
          <p:nvPr/>
        </p:nvSpPr>
        <p:spPr>
          <a:xfrm>
            <a:off x="451104" y="1062472"/>
            <a:ext cx="2950464" cy="1414272"/>
          </a:xfrm>
          <a:prstGeom prst="rect">
            <a:avLst/>
          </a:prstGeom>
          <a:solidFill>
            <a:schemeClr val="bg1"/>
          </a:solidFill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確認ポイント１</a:t>
            </a:r>
            <a:r>
              <a:rPr kumimoji="1" lang="en-US" altLang="ja-JP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endParaRPr kumimoji="1" lang="en-US" altLang="ja-JP" sz="2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写真をとってよい場所かな？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20BEFEE-4369-8D78-80F0-082F1978253A}"/>
              </a:ext>
            </a:extLst>
          </p:cNvPr>
          <p:cNvSpPr/>
          <p:nvPr/>
        </p:nvSpPr>
        <p:spPr>
          <a:xfrm>
            <a:off x="451104" y="3032788"/>
            <a:ext cx="2950464" cy="1414272"/>
          </a:xfrm>
          <a:prstGeom prst="rect">
            <a:avLst/>
          </a:prstGeom>
          <a:solidFill>
            <a:schemeClr val="bg1"/>
          </a:solidFill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確認ポイント２</a:t>
            </a:r>
            <a:r>
              <a:rPr kumimoji="1" lang="en-US" altLang="ja-JP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endParaRPr kumimoji="1" lang="en-US" altLang="ja-JP" sz="2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人が写りこまないかな？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0AA9447-D8C4-D83E-182B-4CCA8717DD66}"/>
              </a:ext>
            </a:extLst>
          </p:cNvPr>
          <p:cNvSpPr/>
          <p:nvPr/>
        </p:nvSpPr>
        <p:spPr>
          <a:xfrm>
            <a:off x="451104" y="5098025"/>
            <a:ext cx="2950464" cy="1414272"/>
          </a:xfrm>
          <a:prstGeom prst="rect">
            <a:avLst/>
          </a:prstGeom>
          <a:solidFill>
            <a:schemeClr val="bg1"/>
          </a:solidFill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確認ポイント３</a:t>
            </a:r>
            <a:r>
              <a:rPr kumimoji="1" lang="en-US" altLang="ja-JP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endParaRPr kumimoji="1" lang="en-US" altLang="ja-JP" sz="2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目的はなにかな？</a:t>
            </a:r>
            <a:endParaRPr kumimoji="1" lang="en-US" altLang="ja-JP" sz="2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A4FF2A7B-2368-F166-6A99-1F9E0E65D00B}"/>
              </a:ext>
            </a:extLst>
          </p:cNvPr>
          <p:cNvSpPr/>
          <p:nvPr/>
        </p:nvSpPr>
        <p:spPr>
          <a:xfrm>
            <a:off x="3730752" y="1405034"/>
            <a:ext cx="950976" cy="88957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7293DA6-B2F3-B5E8-F87E-E31957AB9779}"/>
              </a:ext>
            </a:extLst>
          </p:cNvPr>
          <p:cNvSpPr/>
          <p:nvPr/>
        </p:nvSpPr>
        <p:spPr>
          <a:xfrm>
            <a:off x="5010912" y="1062472"/>
            <a:ext cx="6827520" cy="15344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先生に写真をとってよいか、確認する。</a:t>
            </a:r>
            <a:endParaRPr kumimoji="1" lang="en-US" altLang="ja-JP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9E36D0AD-6DB7-5AB0-1B26-4B7FD895178C}"/>
              </a:ext>
            </a:extLst>
          </p:cNvPr>
          <p:cNvSpPr/>
          <p:nvPr/>
        </p:nvSpPr>
        <p:spPr>
          <a:xfrm>
            <a:off x="3730752" y="3353020"/>
            <a:ext cx="950976" cy="88957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A3DD59A3-3AB6-E5FC-E43F-C76720762ABE}"/>
              </a:ext>
            </a:extLst>
          </p:cNvPr>
          <p:cNvSpPr/>
          <p:nvPr/>
        </p:nvSpPr>
        <p:spPr>
          <a:xfrm>
            <a:off x="3730752" y="5480524"/>
            <a:ext cx="950976" cy="88957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3CDE895-15ED-0215-89E8-AD9B1381436B}"/>
              </a:ext>
            </a:extLst>
          </p:cNvPr>
          <p:cNvSpPr/>
          <p:nvPr/>
        </p:nvSpPr>
        <p:spPr>
          <a:xfrm>
            <a:off x="5010912" y="3032788"/>
            <a:ext cx="6827520" cy="15344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写真をとる対象のまわりを見て、</a:t>
            </a:r>
            <a:endParaRPr kumimoji="1" lang="en-US" altLang="ja-JP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人が近くにいないかを確認する。</a:t>
            </a:r>
            <a:endParaRPr kumimoji="1" lang="en-US" altLang="ja-JP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ECDA67-7C5E-F4E1-0650-6B77BD86A568}"/>
              </a:ext>
            </a:extLst>
          </p:cNvPr>
          <p:cNvSpPr/>
          <p:nvPr/>
        </p:nvSpPr>
        <p:spPr>
          <a:xfrm>
            <a:off x="5010912" y="5098025"/>
            <a:ext cx="6827520" cy="15344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体育で全体の動きを見たいのであれば、全体が入るように遠くからとる。植物など大きく写したい時は近くでピントを合わせてとる。</a:t>
            </a:r>
            <a:endParaRPr kumimoji="1" lang="en-US" altLang="ja-JP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737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0BED8A4-0305-4FB9-8A93-CAAC5DEE1694}"/>
</file>

<file path=customXml/itemProps2.xml><?xml version="1.0" encoding="utf-8"?>
<ds:datastoreItem xmlns:ds="http://schemas.openxmlformats.org/officeDocument/2006/customXml" ds:itemID="{30738A60-8BA0-45CC-AA24-3B5BDE9CABB1}"/>
</file>

<file path=customXml/itemProps3.xml><?xml version="1.0" encoding="utf-8"?>
<ds:datastoreItem xmlns:ds="http://schemas.openxmlformats.org/officeDocument/2006/customXml" ds:itemID="{257E64F6-10FA-4A2C-8E92-8D92D2605B7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156</Words>
  <Application>Microsoft Office PowerPoint</Application>
  <PresentationFormat>ワイド画面</PresentationFormat>
  <Paragraphs>20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メイリオ</vt:lpstr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2026-01-08T06:10:28Z</dcterms:created>
  <dcterms:modified xsi:type="dcterms:W3CDTF">2026-01-08T06:10:32Z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