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24"/>
  </p:notesMasterIdLst>
  <p:sldIdLst>
    <p:sldId id="469" r:id="rId3"/>
    <p:sldId id="468" r:id="rId4"/>
    <p:sldId id="449" r:id="rId5"/>
    <p:sldId id="450" r:id="rId6"/>
    <p:sldId id="451" r:id="rId7"/>
    <p:sldId id="452" r:id="rId8"/>
    <p:sldId id="453" r:id="rId9"/>
    <p:sldId id="454" r:id="rId10"/>
    <p:sldId id="455" r:id="rId11"/>
    <p:sldId id="456" r:id="rId12"/>
    <p:sldId id="457" r:id="rId13"/>
    <p:sldId id="458" r:id="rId14"/>
    <p:sldId id="459" r:id="rId15"/>
    <p:sldId id="460" r:id="rId16"/>
    <p:sldId id="461" r:id="rId17"/>
    <p:sldId id="462" r:id="rId18"/>
    <p:sldId id="463" r:id="rId19"/>
    <p:sldId id="464" r:id="rId20"/>
    <p:sldId id="465" r:id="rId21"/>
    <p:sldId id="466" r:id="rId22"/>
    <p:sldId id="467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orient="horz" pos="1729" userDrawn="1">
          <p15:clr>
            <a:srgbClr val="A4A3A4"/>
          </p15:clr>
        </p15:guide>
        <p15:guide id="6" orient="horz" pos="3793" userDrawn="1">
          <p15:clr>
            <a:srgbClr val="A4A3A4"/>
          </p15:clr>
        </p15:guide>
        <p15:guide id="7" pos="2842" userDrawn="1">
          <p15:clr>
            <a:srgbClr val="A4A3A4"/>
          </p15:clr>
        </p15:guide>
        <p15:guide id="8" pos="80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F3D63B-5F37-47D5-BB69-C75B148A809A}" v="3" dt="2025-12-02T05:27:53.177"/>
    <p1510:client id="{58A53578-37FD-024A-CAD5-4408C3DF3809}" v="2" dt="2025-12-01T23:08:10.7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093" autoAdjust="0"/>
  </p:normalViewPr>
  <p:slideViewPr>
    <p:cSldViewPr snapToGrid="0">
      <p:cViewPr varScale="1">
        <p:scale>
          <a:sx n="91" d="100"/>
          <a:sy n="91" d="100"/>
        </p:scale>
        <p:origin x="76" y="68"/>
      </p:cViewPr>
      <p:guideLst>
        <p:guide orient="horz" pos="2160"/>
        <p:guide pos="3840"/>
        <p:guide orient="horz" pos="4133"/>
        <p:guide pos="7514"/>
        <p:guide orient="horz" pos="1729"/>
        <p:guide orient="horz" pos="3793"/>
        <p:guide pos="2842"/>
        <p:guide pos="8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7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33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8/10/relationships/authors" Target="author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635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9298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03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6438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817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386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330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0947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0348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332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100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177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664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033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404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495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365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242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349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24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1BC685-05A0-6D74-8E2D-2612BCA19B14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488141" y="1113398"/>
            <a:ext cx="9144000" cy="1725612"/>
          </a:xfrm>
        </p:spPr>
        <p:txBody>
          <a:bodyPr anchor="t" anchorCtr="0"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kumimoji="1" lang="ja-JP" altLang="en-US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えを あらわす ことばの </a:t>
            </a:r>
            <a:br>
              <a:rPr kumimoji="1"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ただしいものに 〇を つけましょう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79575D0-28F9-AD45-0825-9BBBFF7BE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57900" y="3182338"/>
            <a:ext cx="5911820" cy="33253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9468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E939DB1-DB42-EE68-3276-77740D91A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177F366-BE7A-5ECD-252C-D621D9C5CC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08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2F7A91E0-8380-B6CF-A6BE-26B6C40B3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FC2A35D-D7ED-65D6-C664-FD0C0F831A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389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EA05F0BA-EE87-CD61-AAE5-B8DA2A6898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2647916-666B-6C54-527D-DEA14A7558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117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00E7E541-84D3-A79B-A55D-9F369A147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49F2DCE-9079-427F-CBD2-93BC45137F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647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593CADAF-9BD9-D55D-1C3D-2678CF413D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1206A4E-59A0-0B97-6AF6-91C17E735C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25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F0BAAC77-44D4-2D1B-4471-167D04A836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EE078096-FD2C-04F5-904C-5751D18A6E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85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18643B0D-0DD7-113E-14FF-86DC01522D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123" y="676209"/>
            <a:ext cx="1296000" cy="1296000"/>
          </a:xfrm>
          <a:prstGeom prst="rect">
            <a:avLst/>
          </a:prstGeom>
        </p:spPr>
      </p:pic>
      <p:pic>
        <p:nvPicPr>
          <p:cNvPr id="5" name="図 4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215519D-8CBF-9D78-C345-39ADDEDA63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266" y="676209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060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2DEBAEFF-56A7-1BEA-86C9-EAD6B8E4E0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CBFD0067-132C-9B2D-1CE3-456E6134A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31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2810E5D-1A68-0961-01AA-82CDB9B529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EC572A74-9C81-06F2-06DE-1143E21994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33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A2F27DE6-8BF1-8C4E-DF33-E8233F4733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6DCD6ED4-0486-0AB2-93DB-6FD0AD3F07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89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75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E5A87521-2889-FE8A-255E-9723B29198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C59C500A-8F1E-D329-4DAF-B28EDA5190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1824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63D418E5-3B47-C418-27B7-A0A0CF6A65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4E25D05-B43E-E9BB-1DBD-94C1FC3F19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65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338C21F0-BCFB-FA5F-8B67-235CD74CC9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2649B677-7911-5C45-9933-D23C7F3225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217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79B19BEE-0AB5-0054-C06F-2857519B55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BFE6CA5B-6E47-234F-10E8-0BFB227A0F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18643B0D-0DD7-113E-14FF-86DC01522D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676209"/>
            <a:ext cx="1296000" cy="1296000"/>
          </a:xfrm>
          <a:prstGeom prst="rect">
            <a:avLst/>
          </a:prstGeom>
        </p:spPr>
      </p:pic>
      <p:pic>
        <p:nvPicPr>
          <p:cNvPr id="5" name="図 4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215519D-8CBF-9D78-C345-39ADDEDA63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33125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82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E555728A-BBF0-A4FC-3774-AFA440E001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E5FDC54-AF3B-62E5-EB36-FBB55032AC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068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4237CD49-E60C-61EA-5D9F-7C58ED8651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81A0666D-186A-AF5C-3289-FA98086979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143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6661F721-59D9-109C-A35D-897544FEE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CE33AD4-CFB8-E195-EEB2-2F375983FE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212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72CC5CE7-AD18-4554-B70A-1C002E3153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9AEC958-B251-8B26-C99F-592C38628B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808777F-CC38-4DE3-A6F2-CF7AE4E703E5}"/>
</file>

<file path=customXml/itemProps2.xml><?xml version="1.0" encoding="utf-8"?>
<ds:datastoreItem xmlns:ds="http://schemas.openxmlformats.org/officeDocument/2006/customXml" ds:itemID="{461B3BF2-0CA5-4609-846A-15B9563774CF}"/>
</file>

<file path=customXml/itemProps3.xml><?xml version="1.0" encoding="utf-8"?>
<ds:datastoreItem xmlns:ds="http://schemas.openxmlformats.org/officeDocument/2006/customXml" ds:itemID="{C4D23966-07A7-4E3D-982A-43603C88791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Office PowerPoint</Application>
  <PresentationFormat>ワイド画面</PresentationFormat>
  <Paragraphs>41</Paragraphs>
  <Slides>21</Slides>
  <Notes>20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21</vt:i4>
      </vt:variant>
    </vt:vector>
  </HeadingPairs>
  <TitlesOfParts>
    <vt:vector size="29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えを あらわす ことばの  ただしいものに 〇を つけましょう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2025-12-02T05:27:53Z</dcterms:created>
  <dcterms:modified xsi:type="dcterms:W3CDTF">2025-12-02T05:27:57Z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