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notesMasterIdLst>
    <p:notesMasterId r:id="rId51"/>
  </p:notesMasterIdLst>
  <p:sldIdLst>
    <p:sldId id="411" r:id="rId3"/>
    <p:sldId id="351" r:id="rId4"/>
    <p:sldId id="352" r:id="rId5"/>
    <p:sldId id="353" r:id="rId6"/>
    <p:sldId id="354" r:id="rId7"/>
    <p:sldId id="355" r:id="rId8"/>
    <p:sldId id="356" r:id="rId9"/>
    <p:sldId id="385" r:id="rId10"/>
    <p:sldId id="386" r:id="rId11"/>
    <p:sldId id="447" r:id="rId12"/>
    <p:sldId id="388" r:id="rId13"/>
    <p:sldId id="389" r:id="rId14"/>
    <p:sldId id="412" r:id="rId15"/>
    <p:sldId id="363" r:id="rId16"/>
    <p:sldId id="364" r:id="rId17"/>
    <p:sldId id="365" r:id="rId18"/>
    <p:sldId id="366" r:id="rId19"/>
    <p:sldId id="367" r:id="rId20"/>
    <p:sldId id="448" r:id="rId21"/>
    <p:sldId id="390" r:id="rId22"/>
    <p:sldId id="391" r:id="rId23"/>
    <p:sldId id="392" r:id="rId24"/>
    <p:sldId id="393" r:id="rId25"/>
    <p:sldId id="394" r:id="rId26"/>
    <p:sldId id="413" r:id="rId27"/>
    <p:sldId id="369" r:id="rId28"/>
    <p:sldId id="371" r:id="rId29"/>
    <p:sldId id="372" r:id="rId30"/>
    <p:sldId id="376" r:id="rId31"/>
    <p:sldId id="377" r:id="rId32"/>
    <p:sldId id="378" r:id="rId33"/>
    <p:sldId id="395" r:id="rId34"/>
    <p:sldId id="396" r:id="rId35"/>
    <p:sldId id="397" r:id="rId36"/>
    <p:sldId id="449" r:id="rId37"/>
    <p:sldId id="399" r:id="rId38"/>
    <p:sldId id="414" r:id="rId39"/>
    <p:sldId id="379" r:id="rId40"/>
    <p:sldId id="400" r:id="rId41"/>
    <p:sldId id="401" r:id="rId42"/>
    <p:sldId id="402" r:id="rId43"/>
    <p:sldId id="403" r:id="rId44"/>
    <p:sldId id="404" r:id="rId45"/>
    <p:sldId id="380" r:id="rId46"/>
    <p:sldId id="381" r:id="rId47"/>
    <p:sldId id="383" r:id="rId48"/>
    <p:sldId id="382" r:id="rId49"/>
    <p:sldId id="384" r:id="rId5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133" userDrawn="1">
          <p15:clr>
            <a:srgbClr val="A4A3A4"/>
          </p15:clr>
        </p15:guide>
        <p15:guide id="4" pos="7514" userDrawn="1">
          <p15:clr>
            <a:srgbClr val="A4A3A4"/>
          </p15:clr>
        </p15:guide>
        <p15:guide id="5" orient="horz" pos="1729" userDrawn="1">
          <p15:clr>
            <a:srgbClr val="A4A3A4"/>
          </p15:clr>
        </p15:guide>
        <p15:guide id="6" orient="horz" pos="3793" userDrawn="1">
          <p15:clr>
            <a:srgbClr val="A4A3A4"/>
          </p15:clr>
        </p15:guide>
        <p15:guide id="7" pos="2842" userDrawn="1">
          <p15:clr>
            <a:srgbClr val="A4A3A4"/>
          </p15:clr>
        </p15:guide>
        <p15:guide id="8" pos="801" userDrawn="1">
          <p15:clr>
            <a:srgbClr val="A4A3A4"/>
          </p15:clr>
        </p15:guide>
        <p15:guide id="9" orient="horz" pos="1275" userDrawn="1">
          <p15:clr>
            <a:srgbClr val="A4A3A4"/>
          </p15:clr>
        </p15:guide>
        <p15:guide id="10" pos="368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2E70F2-1951-D7E9-64E3-E6684060746B}" v="2" dt="2025-12-01T23:07:45.381"/>
    <p1510:client id="{B3FA1720-61A4-47C8-82FE-F1056F54FFA3}" v="3" dt="2025-12-02T05:27:17.7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818" autoAdjust="0"/>
  </p:normalViewPr>
  <p:slideViewPr>
    <p:cSldViewPr snapToGrid="0">
      <p:cViewPr varScale="1">
        <p:scale>
          <a:sx n="91" d="100"/>
          <a:sy n="91" d="100"/>
        </p:scale>
        <p:origin x="76" y="68"/>
      </p:cViewPr>
      <p:guideLst>
        <p:guide orient="horz" pos="2160"/>
        <p:guide pos="3840"/>
        <p:guide orient="horz" pos="4133"/>
        <p:guide pos="7514"/>
        <p:guide orient="horz" pos="1729"/>
        <p:guide orient="horz" pos="3793"/>
        <p:guide pos="2842"/>
        <p:guide pos="801"/>
        <p:guide orient="horz" pos="1275"/>
        <p:guide pos="36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8" Type="http://schemas.openxmlformats.org/officeDocument/2006/relationships/customXml" Target="../customXml/item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microsoft.com/office/2015/10/relationships/revisionInfo" Target="revisionInfo.xml"/><Relationship Id="rId8" Type="http://schemas.openxmlformats.org/officeDocument/2006/relationships/slide" Target="slides/slide6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customXml" Target="../customXml/item2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microsoft.com/office/2018/10/relationships/authors" Target="author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60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A3717-CACA-42AC-A9B0-D17FD551057A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A2D00-3427-4B78-9F9D-F91771EBB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64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背景設定されています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4679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6A2D00-3427-4B78-9F9D-F91771EBBAB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72752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24156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0503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1116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09762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06755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1365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43805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94610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6A2D00-3427-4B78-9F9D-F91771EBBAB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0176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78104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93361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59440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85329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65203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7831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6902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63955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97305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13539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335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91583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132357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724854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11280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294735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749624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010211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862104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260813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35647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9575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054006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40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947387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41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6812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42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507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43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268365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44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978024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45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33649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46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47105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47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27234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48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015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3238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3395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7946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40682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8273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DBFC0F-1BDE-E07E-CB94-9579B083B0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E2615D6-88C1-08CD-C67D-94DA2B86E5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C03F5E-0397-AA4F-A44D-61CAF3E5A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CDE831-98E0-163D-084E-578B95FC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738BDD-93FF-A582-6032-B01CCB083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91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CDA93B-E98F-2D7D-73F4-E3B2A2B35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EEF209E-0B7D-E599-ECB8-742378E96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D91C3C-BF3F-D396-FF6B-6A52BEFDF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DFC216-21A8-022E-B50E-57683B32D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8DF0BC-B5EA-B24B-532F-4181DAC7C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51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E54D2B-7A96-8037-7709-EC66BDA545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873912-FAD2-29B1-D146-8B9681943D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6A69C-3FD2-A8D0-56D4-6B0291657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57B538-CA4F-2032-B3CE-AA065AB7E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ACD984-EDDA-F92F-D446-D758B9283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229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964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2322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571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4748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6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4664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6207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88512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89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498864-057C-47A4-B8A2-0EBCF6A91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6052FF-C62E-7107-6456-5EE45E837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EC612B-3573-390D-00E3-8438DE7A7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8F8E77-0839-560E-472A-5EFBD9B03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94241E-A9A8-1DE5-13B5-5A0D5BB0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3774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6608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71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455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A03234-A719-18B0-9D8A-4D8CC869A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663321-8436-3FDB-9D32-9D39767842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50CD44-70E0-6A30-66FB-3B4F47140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843629-6D65-1CA3-18BF-E15FDEA8A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D2A7BF-DB46-9F00-CFA6-031B77AA1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344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FB355E-A2E1-18CE-8A1E-53F53F266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F25104-63F3-C84C-8ED6-0AC8BEFC93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80C67A7-7786-3EDA-C627-5C01DE7EA6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5268BF-454B-A483-B554-A0FB86E6C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F132D3-5A22-1D13-51F0-47DB5306A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788C971-AD4C-54F7-8C80-C001F001A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962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9FCCB1-AB2F-06B4-3C43-FE6E3A12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33DC9B-A4F5-368E-C5DD-6B2049784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5F93B0-A6A7-9FD9-9FF4-EF5DABA40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BABA192-7925-C5C0-19B1-9B85EC3F99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173D15-805D-310F-9404-5A5CBC1602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DD4655A-4F1F-9CC5-B350-26EACAF99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7F29317-1A83-EC11-5AA0-878226E92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95237A5-EED2-C6D3-AE60-38E5BB978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51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59EE37-57E8-206D-342B-9975FB6EC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27A8A8E-1DF3-DDF4-A2E6-733CD8E38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7D81529-FCB5-0272-9878-135F094B8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1182D31-B0F0-A743-2E6E-D88D99F2B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370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3521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E4A1AE-EE25-C423-9B0F-EE8856A56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F02AC6-7B8E-A905-A708-AC920309D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6EED824-BB11-2E8E-4CC6-0D257C1634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A27C80-D170-C1B8-7BB3-DCCF9DFD4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553B4A-55BE-54F4-7AF0-DA5FABDF6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BC485E4-65B6-D172-DD59-D4DA23B41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782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B4D918-79AF-7A3C-278E-8E54824C3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4BFD10E-06B1-E668-EFC7-C133FA8ABC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286E15-5F5E-B208-B43F-95AAFCCC61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A9CAB57-F516-11E5-E260-DF312BC42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39B461-751F-75CC-19CF-2F2669541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5DC2E6-B0FD-55F9-1B82-4C219191B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481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966E521-CDD3-43B4-186D-0B6E58AF7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2E4781-541B-FCC2-6A19-6D7BD9057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8DF3F7-BDE0-F991-A00C-AF5EB70158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4A2E9D-FFAD-DDA3-4111-8262DD3D93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0D9DA7-40B8-CC28-D6BB-24FE23590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45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783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kumimoji="1"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4.png"/><Relationship Id="rId4" Type="http://schemas.openxmlformats.org/officeDocument/2006/relationships/image" Target="../media/image7.png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23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7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4.png"/><Relationship Id="rId10" Type="http://schemas.openxmlformats.org/officeDocument/2006/relationships/image" Target="../media/image10.png"/><Relationship Id="rId4" Type="http://schemas.openxmlformats.org/officeDocument/2006/relationships/image" Target="../media/image28.png"/><Relationship Id="rId9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openxmlformats.org/officeDocument/2006/relationships/image" Target="../media/image10.png"/><Relationship Id="rId5" Type="http://schemas.openxmlformats.org/officeDocument/2006/relationships/image" Target="../media/image32.png"/><Relationship Id="rId10" Type="http://schemas.openxmlformats.org/officeDocument/2006/relationships/image" Target="../media/image7.png"/><Relationship Id="rId4" Type="http://schemas.openxmlformats.org/officeDocument/2006/relationships/image" Target="../media/image31.png"/><Relationship Id="rId9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33.png"/><Relationship Id="rId10" Type="http://schemas.openxmlformats.org/officeDocument/2006/relationships/image" Target="../media/image7.png"/><Relationship Id="rId4" Type="http://schemas.openxmlformats.org/officeDocument/2006/relationships/image" Target="../media/image19.png"/><Relationship Id="rId9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8.png"/><Relationship Id="rId10" Type="http://schemas.openxmlformats.org/officeDocument/2006/relationships/image" Target="../media/image10.png"/><Relationship Id="rId4" Type="http://schemas.openxmlformats.org/officeDocument/2006/relationships/image" Target="../media/image37.png"/><Relationship Id="rId9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9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7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9.png"/><Relationship Id="rId10" Type="http://schemas.openxmlformats.org/officeDocument/2006/relationships/image" Target="../media/image42.png"/><Relationship Id="rId4" Type="http://schemas.openxmlformats.org/officeDocument/2006/relationships/image" Target="../media/image8.png"/><Relationship Id="rId9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35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6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8.png"/><Relationship Id="rId9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9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3.png"/><Relationship Id="rId5" Type="http://schemas.openxmlformats.org/officeDocument/2006/relationships/image" Target="../media/image40.png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48.png"/><Relationship Id="rId10" Type="http://schemas.openxmlformats.org/officeDocument/2006/relationships/image" Target="../media/image10.png"/><Relationship Id="rId4" Type="http://schemas.openxmlformats.org/officeDocument/2006/relationships/image" Target="../media/image47.png"/><Relationship Id="rId9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9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50.png"/><Relationship Id="rId10" Type="http://schemas.openxmlformats.org/officeDocument/2006/relationships/image" Target="../media/image10.png"/><Relationship Id="rId4" Type="http://schemas.openxmlformats.org/officeDocument/2006/relationships/image" Target="../media/image40.png"/><Relationship Id="rId9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1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11" Type="http://schemas.openxmlformats.org/officeDocument/2006/relationships/image" Target="../media/image7.png"/><Relationship Id="rId5" Type="http://schemas.openxmlformats.org/officeDocument/2006/relationships/image" Target="../media/image19.png"/><Relationship Id="rId10" Type="http://schemas.openxmlformats.org/officeDocument/2006/relationships/image" Target="../media/image10.png"/><Relationship Id="rId4" Type="http://schemas.openxmlformats.org/officeDocument/2006/relationships/image" Target="../media/image31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7.png"/><Relationship Id="rId10" Type="http://schemas.openxmlformats.org/officeDocument/2006/relationships/image" Target="../media/image10.png"/><Relationship Id="rId4" Type="http://schemas.openxmlformats.org/officeDocument/2006/relationships/image" Target="../media/image31.png"/><Relationship Id="rId9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52.png"/><Relationship Id="rId4" Type="http://schemas.openxmlformats.org/officeDocument/2006/relationships/image" Target="../media/image4.png"/><Relationship Id="rId9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46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5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49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55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51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9.png"/><Relationship Id="rId10" Type="http://schemas.openxmlformats.org/officeDocument/2006/relationships/image" Target="../media/image55.png"/><Relationship Id="rId4" Type="http://schemas.openxmlformats.org/officeDocument/2006/relationships/image" Target="../media/image7.png"/><Relationship Id="rId9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7.png"/><Relationship Id="rId4" Type="http://schemas.openxmlformats.org/officeDocument/2006/relationships/image" Target="../media/image31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52.png"/><Relationship Id="rId4" Type="http://schemas.openxmlformats.org/officeDocument/2006/relationships/image" Target="../media/image4.png"/><Relationship Id="rId9" Type="http://schemas.openxmlformats.org/officeDocument/2006/relationships/image" Target="../media/image2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8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61.PNG"/><Relationship Id="rId7" Type="http://schemas.openxmlformats.org/officeDocument/2006/relationships/image" Target="../media/image15.png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9.png"/><Relationship Id="rId11" Type="http://schemas.openxmlformats.org/officeDocument/2006/relationships/image" Target="../media/image10.png"/><Relationship Id="rId5" Type="http://schemas.openxmlformats.org/officeDocument/2006/relationships/image" Target="../media/image37.png"/><Relationship Id="rId10" Type="http://schemas.openxmlformats.org/officeDocument/2006/relationships/image" Target="../media/image9.png"/><Relationship Id="rId4" Type="http://schemas.openxmlformats.org/officeDocument/2006/relationships/image" Target="../media/image62.png"/><Relationship Id="rId9" Type="http://schemas.openxmlformats.org/officeDocument/2006/relationships/image" Target="../media/image8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63.PNG"/><Relationship Id="rId7" Type="http://schemas.openxmlformats.org/officeDocument/2006/relationships/image" Target="../media/image64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31.png"/><Relationship Id="rId10" Type="http://schemas.openxmlformats.org/officeDocument/2006/relationships/image" Target="../media/image7.png"/><Relationship Id="rId4" Type="http://schemas.openxmlformats.org/officeDocument/2006/relationships/image" Target="../media/image23.png"/><Relationship Id="rId9" Type="http://schemas.openxmlformats.org/officeDocument/2006/relationships/image" Target="../media/image9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66.png"/><Relationship Id="rId10" Type="http://schemas.openxmlformats.org/officeDocument/2006/relationships/image" Target="../media/image10.png"/><Relationship Id="rId4" Type="http://schemas.openxmlformats.org/officeDocument/2006/relationships/image" Target="../media/image59.png"/><Relationship Id="rId9" Type="http://schemas.openxmlformats.org/officeDocument/2006/relationships/image" Target="../media/image9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6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33.png"/><Relationship Id="rId4" Type="http://schemas.openxmlformats.org/officeDocument/2006/relationships/image" Target="../media/image7.png"/><Relationship Id="rId9" Type="http://schemas.openxmlformats.org/officeDocument/2006/relationships/image" Target="../media/image68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58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10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61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2.png"/><Relationship Id="rId11" Type="http://schemas.openxmlformats.org/officeDocument/2006/relationships/image" Target="../media/image24.png"/><Relationship Id="rId5" Type="http://schemas.openxmlformats.org/officeDocument/2006/relationships/image" Target="../media/image21.png"/><Relationship Id="rId10" Type="http://schemas.openxmlformats.org/officeDocument/2006/relationships/image" Target="../media/image34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63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31.png"/><Relationship Id="rId10" Type="http://schemas.openxmlformats.org/officeDocument/2006/relationships/image" Target="../media/image9.png"/><Relationship Id="rId4" Type="http://schemas.openxmlformats.org/officeDocument/2006/relationships/image" Target="../media/image23.png"/><Relationship Id="rId9" Type="http://schemas.openxmlformats.org/officeDocument/2006/relationships/image" Target="../media/image21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65.PN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21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68.png"/><Relationship Id="rId4" Type="http://schemas.openxmlformats.org/officeDocument/2006/relationships/image" Target="../media/image37.pn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4.PNG"/><Relationship Id="rId7" Type="http://schemas.openxmlformats.org/officeDocument/2006/relationships/image" Target="../media/image10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png"/><Relationship Id="rId11" Type="http://schemas.openxmlformats.org/officeDocument/2006/relationships/image" Target="../media/image18.png"/><Relationship Id="rId5" Type="http://schemas.openxmlformats.org/officeDocument/2006/relationships/image" Target="../media/image7.png"/><Relationship Id="rId10" Type="http://schemas.openxmlformats.org/officeDocument/2006/relationships/image" Target="../media/image17.png"/><Relationship Id="rId4" Type="http://schemas.openxmlformats.org/officeDocument/2006/relationships/image" Target="../media/image9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0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19.png"/><Relationship Id="rId4" Type="http://schemas.openxmlformats.org/officeDocument/2006/relationships/image" Target="../media/image23.png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28519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A658BA88-6836-C864-8AF1-461C885E3E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3459" y="4803655"/>
            <a:ext cx="1436203" cy="1432577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3F5BB75E-1B17-A1BE-34FA-BC414D5E81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6765" y="2725221"/>
            <a:ext cx="1425193" cy="143627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ED373CD3-97EC-C1FD-A77E-CE984F44A4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0530" y="2728952"/>
            <a:ext cx="1440000" cy="1428808"/>
          </a:xfrm>
          <a:prstGeom prst="rect">
            <a:avLst/>
          </a:prstGeom>
        </p:spPr>
      </p:pic>
      <p:pic>
        <p:nvPicPr>
          <p:cNvPr id="8" name="図 7" descr="アイコン&#10;&#10;自動的に生成された説明">
            <a:extLst>
              <a:ext uri="{FF2B5EF4-FFF2-40B4-BE49-F238E27FC236}">
                <a16:creationId xmlns:a16="http://schemas.microsoft.com/office/drawing/2014/main" id="{170EF0FB-FF6D-F051-C7B5-87EAB21840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695" y="4634927"/>
            <a:ext cx="1440000" cy="1436298"/>
          </a:xfrm>
          <a:prstGeom prst="rect">
            <a:avLst/>
          </a:prstGeom>
        </p:spPr>
      </p:pic>
      <p:pic>
        <p:nvPicPr>
          <p:cNvPr id="11" name="図 10" descr="アイコン&#10;&#10;自動的に生成された説明">
            <a:extLst>
              <a:ext uri="{FF2B5EF4-FFF2-40B4-BE49-F238E27FC236}">
                <a16:creationId xmlns:a16="http://schemas.microsoft.com/office/drawing/2014/main" id="{58EE349A-AC3D-3416-AA76-000145B1871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15" y="2717687"/>
            <a:ext cx="1440000" cy="1451339"/>
          </a:xfrm>
          <a:prstGeom prst="rect">
            <a:avLst/>
          </a:prstGeom>
        </p:spPr>
      </p:pic>
      <p:pic>
        <p:nvPicPr>
          <p:cNvPr id="13" name="図 12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633911CC-2DAE-89D1-288D-51615429B11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435" y="540377"/>
            <a:ext cx="1440000" cy="143626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7633B5E8-7040-7861-13E3-0A7D1DB0BA2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165" y="745643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43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1E4E450D-9B0D-C1C6-73D0-C72722FBA7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06543" y="852846"/>
            <a:ext cx="1436203" cy="1432577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0BE2B723-AF2A-E854-BFAF-6B9A7F8F22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573" y="3918669"/>
            <a:ext cx="1440000" cy="1443721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C06F8164-1B15-2896-851D-B10F126733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144" y="816700"/>
            <a:ext cx="1440000" cy="143259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814C814-3129-67E4-0D57-383DE5439D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8693" y="5159912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8218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8455F7D6-7E7B-E659-794E-0050AB0711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07167" y="4367570"/>
            <a:ext cx="1436203" cy="1432577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E23DBD38-87E1-AB1C-4EC5-D1B3CCE3C3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436" y="751688"/>
            <a:ext cx="1440000" cy="1432539"/>
          </a:xfrm>
          <a:prstGeom prst="rect">
            <a:avLst/>
          </a:prstGeom>
        </p:spPr>
      </p:pic>
      <p:pic>
        <p:nvPicPr>
          <p:cNvPr id="9" name="図 8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78A960A3-392E-65D2-7A88-600D5513D0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444" y="935565"/>
            <a:ext cx="1440000" cy="143626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F927D8AA-3EB1-8773-9E1C-73DC53B1FF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181" y="4516975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801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3180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69807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41D646F2-D8CA-19CC-49F0-A2BD7704A1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255" y="2710637"/>
            <a:ext cx="1440000" cy="1447442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28B13439-4EFB-80C7-3F60-899D912D02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2762" y="2714358"/>
            <a:ext cx="1440000" cy="1440000"/>
          </a:xfrm>
          <a:prstGeom prst="rect">
            <a:avLst/>
          </a:prstGeom>
        </p:spPr>
      </p:pic>
      <p:pic>
        <p:nvPicPr>
          <p:cNvPr id="11" name="図 10" descr="アイコン&#10;&#10;自動的に生成された説明">
            <a:extLst>
              <a:ext uri="{FF2B5EF4-FFF2-40B4-BE49-F238E27FC236}">
                <a16:creationId xmlns:a16="http://schemas.microsoft.com/office/drawing/2014/main" id="{843CE151-07FA-3860-EA6E-9C0E8415F7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457" y="2714358"/>
            <a:ext cx="1440000" cy="144000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CDE53DE1-D75D-1747-2524-7409678F3FD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5407" y="5414176"/>
            <a:ext cx="1432577" cy="1425341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E979E80D-E5D5-8D60-CAEA-DE9B95E90F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3310" y="5410558"/>
            <a:ext cx="1436165" cy="1432539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892A048D-4643-294C-9B18-10F840C1043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1090" y="5414279"/>
            <a:ext cx="1440000" cy="144000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968EAA3E-CFAC-1DB6-CFE0-0AF83641241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3818" y="5412376"/>
            <a:ext cx="1436363" cy="143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5134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A5919466-C0B6-EF7F-95E5-935D23201B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206" y="2723955"/>
            <a:ext cx="1440000" cy="141807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CBE57D30-81EB-0692-3094-0502A4AD88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813" y="2705490"/>
            <a:ext cx="1440000" cy="1455000"/>
          </a:xfrm>
          <a:prstGeom prst="rect">
            <a:avLst/>
          </a:prstGeom>
        </p:spPr>
      </p:pic>
      <p:pic>
        <p:nvPicPr>
          <p:cNvPr id="11" name="図 10" descr="アイコン&#10;&#10;自動的に生成された説明">
            <a:extLst>
              <a:ext uri="{FF2B5EF4-FFF2-40B4-BE49-F238E27FC236}">
                <a16:creationId xmlns:a16="http://schemas.microsoft.com/office/drawing/2014/main" id="{30AC2EE3-375C-3FDA-547F-93615B1C3A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9606" y="2711125"/>
            <a:ext cx="1440000" cy="1443730"/>
          </a:xfrm>
          <a:prstGeom prst="rect">
            <a:avLst/>
          </a:prstGeom>
        </p:spPr>
      </p:pic>
      <p:pic>
        <p:nvPicPr>
          <p:cNvPr id="13" name="図 12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7F40C3A2-4061-9C6E-0876-2018605237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723" y="2716711"/>
            <a:ext cx="1440000" cy="1432558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B9F6EA3A-5331-3DDD-F3E1-4949D3E9B46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5407" y="5414176"/>
            <a:ext cx="1432577" cy="1425341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50AAA7D6-708F-2E68-24CB-7A97D1EEAF8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5123" y="5410558"/>
            <a:ext cx="1432539" cy="1432539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691B6B5C-2018-7A1A-4705-C2A7B1FC0AF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1090" y="5416097"/>
            <a:ext cx="1440000" cy="1436363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B73EDE06-C8C4-1712-2DC5-E32D7A0954D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3818" y="5412376"/>
            <a:ext cx="1436363" cy="143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2584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BF020243-F969-776F-339A-BD652ABC30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9924" y="2708052"/>
            <a:ext cx="1440000" cy="1436260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B76B6E10-148C-A176-B7A9-62B16EBCA5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7811" y="2704317"/>
            <a:ext cx="1440000" cy="1443730"/>
          </a:xfrm>
          <a:prstGeom prst="rect">
            <a:avLst/>
          </a:prstGeom>
        </p:spPr>
      </p:pic>
      <p:pic>
        <p:nvPicPr>
          <p:cNvPr id="10" name="図 9" descr="アイコン&#10;&#10;自動的に生成された説明">
            <a:extLst>
              <a:ext uri="{FF2B5EF4-FFF2-40B4-BE49-F238E27FC236}">
                <a16:creationId xmlns:a16="http://schemas.microsoft.com/office/drawing/2014/main" id="{4610346F-7FCA-ACD7-D5FC-FBF78D790E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255" y="2702461"/>
            <a:ext cx="1440000" cy="1447442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24C95A5-9BF5-FA12-EE14-3A802A767E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5407" y="5410558"/>
            <a:ext cx="1432577" cy="143257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E7A7448C-BD3A-1B84-5A2C-1E3DC361656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1488" y="5410558"/>
            <a:ext cx="1439810" cy="143253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74D300B0-AC0C-69D3-F777-C36C62FC1FF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1090" y="5414279"/>
            <a:ext cx="1440000" cy="1440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58CDD8E2-6D4F-74AE-0DF8-05C8A2BE209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2000" y="5412376"/>
            <a:ext cx="1440000" cy="143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3721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B33C8B49-18B5-685C-468F-7386E4B81D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212" y="2713000"/>
            <a:ext cx="1440000" cy="1440000"/>
          </a:xfrm>
          <a:prstGeom prst="rect">
            <a:avLst/>
          </a:prstGeom>
        </p:spPr>
      </p:pic>
      <p:pic>
        <p:nvPicPr>
          <p:cNvPr id="9" name="図 8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A309DC20-01FB-4B3B-D6EA-23E7E5FD7A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5905" y="2711140"/>
            <a:ext cx="1440000" cy="1443721"/>
          </a:xfrm>
          <a:prstGeom prst="rect">
            <a:avLst/>
          </a:prstGeom>
        </p:spPr>
      </p:pic>
      <p:pic>
        <p:nvPicPr>
          <p:cNvPr id="11" name="図 10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7C399B9A-D233-6CC1-CD18-C1CF3506005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649" y="2716721"/>
            <a:ext cx="1440000" cy="143255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E57DCF4-C41C-7C6F-328F-02D4D0FA8D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3594" y="5410558"/>
            <a:ext cx="1436203" cy="143257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D2F7BBC7-84CF-D14D-315F-FB960F5522B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5123" y="5410558"/>
            <a:ext cx="1432539" cy="1432539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44C84C61-6B18-2CB8-AF21-C61F661F9F5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1090" y="5417915"/>
            <a:ext cx="1440000" cy="1432727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3738EA9-FB73-DCA7-2634-62A7A007F46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2000" y="541055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438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AC19311A-D401-76BB-CC2E-E3E9C411BA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65178" y="2719237"/>
            <a:ext cx="1440000" cy="14400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C783AFA4-7719-0962-FFA3-5C72BDD6D6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55850" y="2714126"/>
            <a:ext cx="1432558" cy="1440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F4D7E9D7-156D-BF51-B768-C111984104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5407" y="5414176"/>
            <a:ext cx="1432577" cy="1425341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2002177-42F2-DC20-C473-0A0A7AE54E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5123" y="5410558"/>
            <a:ext cx="1432539" cy="1432539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7D6D1000-3AE2-B11A-0CE0-E6DDFD9EB06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1090" y="5416097"/>
            <a:ext cx="1440000" cy="1436363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45E6DF2C-FC8B-80EC-A2D0-06930C624C4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3818" y="5412376"/>
            <a:ext cx="1436363" cy="143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782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2590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09267D30-AE88-74DC-92D9-8BB617C435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78380" y="4646177"/>
            <a:ext cx="1436203" cy="143257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5F1C3232-2FF2-BA26-6C2F-437B3D5514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00847" y="3674627"/>
            <a:ext cx="1432539" cy="1432539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41D646F2-D8CA-19CC-49F0-A2BD7704A1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149" y="488931"/>
            <a:ext cx="1440000" cy="1447442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28B13439-4EFB-80C7-3F60-899D912D02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7212" y="671245"/>
            <a:ext cx="1440000" cy="1440000"/>
          </a:xfrm>
          <a:prstGeom prst="rect">
            <a:avLst/>
          </a:prstGeom>
        </p:spPr>
      </p:pic>
      <p:pic>
        <p:nvPicPr>
          <p:cNvPr id="11" name="図 10" descr="アイコン&#10;&#10;自動的に生成された説明">
            <a:extLst>
              <a:ext uri="{FF2B5EF4-FFF2-40B4-BE49-F238E27FC236}">
                <a16:creationId xmlns:a16="http://schemas.microsoft.com/office/drawing/2014/main" id="{843CE151-07FA-3860-EA6E-9C0E8415F79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913" y="4486008"/>
            <a:ext cx="1440000" cy="1440000"/>
          </a:xfrm>
          <a:prstGeom prst="rect">
            <a:avLst/>
          </a:prstGeom>
        </p:spPr>
      </p:pic>
      <p:pic>
        <p:nvPicPr>
          <p:cNvPr id="8" name="図 7" descr="アイコン&#10;&#10;自動的に生成された説明">
            <a:extLst>
              <a:ext uri="{FF2B5EF4-FFF2-40B4-BE49-F238E27FC236}">
                <a16:creationId xmlns:a16="http://schemas.microsoft.com/office/drawing/2014/main" id="{C5E84372-FF4C-EFB2-2579-C7F2DF97AFB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6013" y="1087975"/>
            <a:ext cx="1440000" cy="144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9840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359FD99-0AA3-E852-08E1-56A30A5C00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64717" y="1052871"/>
            <a:ext cx="1432539" cy="143253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25E6B67-7A4F-E6D1-EB7F-934F8E4C6A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67284" y="5132164"/>
            <a:ext cx="1440000" cy="1432727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A5919466-C0B6-EF7F-95E5-935D23201B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19964"/>
            <a:ext cx="1440000" cy="141807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CBE57D30-81EB-0692-3094-0502A4AD88D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713" y="4455708"/>
            <a:ext cx="1440000" cy="1455000"/>
          </a:xfrm>
          <a:prstGeom prst="rect">
            <a:avLst/>
          </a:prstGeom>
        </p:spPr>
      </p:pic>
      <p:pic>
        <p:nvPicPr>
          <p:cNvPr id="11" name="図 10" descr="アイコン&#10;&#10;自動的に生成された説明">
            <a:extLst>
              <a:ext uri="{FF2B5EF4-FFF2-40B4-BE49-F238E27FC236}">
                <a16:creationId xmlns:a16="http://schemas.microsoft.com/office/drawing/2014/main" id="{30AC2EE3-375C-3FDA-547F-93615B1C3A7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094" y="4761381"/>
            <a:ext cx="1440000" cy="1443730"/>
          </a:xfrm>
          <a:prstGeom prst="rect">
            <a:avLst/>
          </a:prstGeom>
        </p:spPr>
      </p:pic>
      <p:pic>
        <p:nvPicPr>
          <p:cNvPr id="13" name="図 12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7F40C3A2-4061-9C6E-0876-20186052371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061" y="659311"/>
            <a:ext cx="1440000" cy="1432558"/>
          </a:xfrm>
          <a:prstGeom prst="rect">
            <a:avLst/>
          </a:prstGeom>
        </p:spPr>
      </p:pic>
      <p:pic>
        <p:nvPicPr>
          <p:cNvPr id="6" name="図 5" descr="アイコン&#10;&#10;自動的に生成された説明">
            <a:extLst>
              <a:ext uri="{FF2B5EF4-FFF2-40B4-BE49-F238E27FC236}">
                <a16:creationId xmlns:a16="http://schemas.microsoft.com/office/drawing/2014/main" id="{DCD96A93-A6C4-797C-80C4-8372A2727B6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725" y="959387"/>
            <a:ext cx="1440000" cy="144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2950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B4FDC55-8F2F-A35A-DF2C-CAC8A9FBEC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07541" y="5060515"/>
            <a:ext cx="1432539" cy="143253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13B618D-743A-0B0F-6EDF-96DED493EC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37663" y="4503302"/>
            <a:ext cx="1440000" cy="1440000"/>
          </a:xfrm>
          <a:prstGeom prst="rect">
            <a:avLst/>
          </a:prstGeom>
        </p:spPr>
      </p:pic>
      <p:pic>
        <p:nvPicPr>
          <p:cNvPr id="7" name="図 6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BF020243-F969-776F-339A-BD652ABC30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299" y="4629721"/>
            <a:ext cx="1440000" cy="1436260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B76B6E10-148C-A176-B7A9-62B16EBCA52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942" y="1118404"/>
            <a:ext cx="1440000" cy="1443730"/>
          </a:xfrm>
          <a:prstGeom prst="rect">
            <a:avLst/>
          </a:prstGeom>
        </p:spPr>
      </p:pic>
      <p:pic>
        <p:nvPicPr>
          <p:cNvPr id="10" name="図 9" descr="アイコン&#10;&#10;自動的に生成された説明">
            <a:extLst>
              <a:ext uri="{FF2B5EF4-FFF2-40B4-BE49-F238E27FC236}">
                <a16:creationId xmlns:a16="http://schemas.microsoft.com/office/drawing/2014/main" id="{4610346F-7FCA-ACD7-D5FC-FBF78D790E6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843" y="580767"/>
            <a:ext cx="1440000" cy="1447442"/>
          </a:xfrm>
          <a:prstGeom prst="rect">
            <a:avLst/>
          </a:prstGeom>
        </p:spPr>
      </p:pic>
      <p:pic>
        <p:nvPicPr>
          <p:cNvPr id="6" name="図 5" descr="アイコン&#10;&#10;自動的に生成された説明">
            <a:extLst>
              <a:ext uri="{FF2B5EF4-FFF2-40B4-BE49-F238E27FC236}">
                <a16:creationId xmlns:a16="http://schemas.microsoft.com/office/drawing/2014/main" id="{5BF4CC6B-9ED6-1A38-FA94-204F7B4B213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3432" y="1045112"/>
            <a:ext cx="1440000" cy="144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497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5ECB6A0-51AF-0170-C4F0-EE78656BF4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36203" y="4881921"/>
            <a:ext cx="1432539" cy="1432539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B33C8B49-18B5-685C-468F-7386E4B81D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305" y="777044"/>
            <a:ext cx="1440000" cy="1440000"/>
          </a:xfrm>
          <a:prstGeom prst="rect">
            <a:avLst/>
          </a:prstGeom>
        </p:spPr>
      </p:pic>
      <p:pic>
        <p:nvPicPr>
          <p:cNvPr id="9" name="図 8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A309DC20-01FB-4B3B-D6EA-23E7E5FD7A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462" y="4389920"/>
            <a:ext cx="1440000" cy="1443721"/>
          </a:xfrm>
          <a:prstGeom prst="rect">
            <a:avLst/>
          </a:prstGeom>
        </p:spPr>
      </p:pic>
      <p:pic>
        <p:nvPicPr>
          <p:cNvPr id="11" name="図 10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7C399B9A-D233-6CC1-CD18-C1CF3506005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6211" y="4624102"/>
            <a:ext cx="1440000" cy="1432558"/>
          </a:xfrm>
          <a:prstGeom prst="rect">
            <a:avLst/>
          </a:prstGeom>
        </p:spPr>
      </p:pic>
      <p:pic>
        <p:nvPicPr>
          <p:cNvPr id="6" name="図 5" descr="アイコン&#10;&#10;自動的に生成された説明">
            <a:extLst>
              <a:ext uri="{FF2B5EF4-FFF2-40B4-BE49-F238E27FC236}">
                <a16:creationId xmlns:a16="http://schemas.microsoft.com/office/drawing/2014/main" id="{A842A0B5-8654-D619-B6D8-FF477C3462C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313" y="616487"/>
            <a:ext cx="1440000" cy="144375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00E7DC2F-3E73-B9C5-F105-A0F197DE3E8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1474" y="373600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0728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3596F07-967D-BF1D-EEE4-B1AE1E3049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07266" y="4624745"/>
            <a:ext cx="1432539" cy="143253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AC19311A-D401-76BB-CC2E-E3E9C411BA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3663" y="655768"/>
            <a:ext cx="1440000" cy="14400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DD3D7716-6A32-4F18-BE20-16A216B715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29847" y="1086086"/>
            <a:ext cx="1421773" cy="1418071"/>
          </a:xfrm>
          <a:prstGeom prst="rect">
            <a:avLst/>
          </a:prstGeom>
        </p:spPr>
      </p:pic>
      <p:pic>
        <p:nvPicPr>
          <p:cNvPr id="6" name="図 5" descr="アイコン&#10;&#10;自動的に生成された説明">
            <a:extLst>
              <a:ext uri="{FF2B5EF4-FFF2-40B4-BE49-F238E27FC236}">
                <a16:creationId xmlns:a16="http://schemas.microsoft.com/office/drawing/2014/main" id="{0A8F9431-1B14-9B97-062A-B62616B48F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162" y="4938454"/>
            <a:ext cx="1440000" cy="144375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C783AFA4-7719-0962-FFA3-5C72BDD6D6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84056" y="691117"/>
            <a:ext cx="1432558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6763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98973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54604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505BE594-3B8F-9D55-2087-7D98357C87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925" y="2728289"/>
            <a:ext cx="1440000" cy="1428808"/>
          </a:xfrm>
          <a:prstGeom prst="rect">
            <a:avLst/>
          </a:prstGeom>
        </p:spPr>
      </p:pic>
      <p:pic>
        <p:nvPicPr>
          <p:cNvPr id="9" name="図 8" descr="羽根 が含まれている画像&#10;&#10;自動的に生成された説明">
            <a:extLst>
              <a:ext uri="{FF2B5EF4-FFF2-40B4-BE49-F238E27FC236}">
                <a16:creationId xmlns:a16="http://schemas.microsoft.com/office/drawing/2014/main" id="{2D7F0A52-1599-3A7F-09CB-F0B32CED37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997" y="2722693"/>
            <a:ext cx="1440000" cy="1440000"/>
          </a:xfrm>
          <a:prstGeom prst="rect">
            <a:avLst/>
          </a:prstGeom>
        </p:spPr>
      </p:pic>
      <p:pic>
        <p:nvPicPr>
          <p:cNvPr id="11" name="図 10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99050F24-B479-2310-79AB-C6CD4C0E22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505" y="2726414"/>
            <a:ext cx="1440000" cy="143255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78D287C3-03D2-C0C2-3807-64D5864A66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5407" y="5414176"/>
            <a:ext cx="1432577" cy="142534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2418A55E-5829-D1FC-6519-97A0FD42B23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3310" y="5410558"/>
            <a:ext cx="1436165" cy="1432539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DF8F18E-6BAF-0414-0A4D-2F4CDA4BB4C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1090" y="5414279"/>
            <a:ext cx="1440000" cy="144000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7417E23D-5CDA-FD45-F0D1-64DC1D970D6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3818" y="5412376"/>
            <a:ext cx="1436363" cy="143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4412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12A0B480-19B1-E6AC-5E65-371908BEBD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018" y="2713001"/>
            <a:ext cx="1440000" cy="1440000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8B210F1A-A081-590B-B1A7-0C567FFE37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7050" y="2713001"/>
            <a:ext cx="1440000" cy="1440000"/>
          </a:xfrm>
          <a:prstGeom prst="rect">
            <a:avLst/>
          </a:prstGeom>
        </p:spPr>
      </p:pic>
      <p:pic>
        <p:nvPicPr>
          <p:cNvPr id="11" name="図 10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61C5B624-32BB-9935-DA6A-D69B2D9584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030" y="2716722"/>
            <a:ext cx="1440000" cy="143255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63BF7450-B1A0-7C09-F437-34E263AD3B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5407" y="5414176"/>
            <a:ext cx="1432577" cy="142534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C9E37483-241C-36E6-65CB-D759225CC08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5123" y="5410558"/>
            <a:ext cx="1432539" cy="1432539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9EDF3494-BF51-E2AF-C1C3-F8C1432FEF4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1090" y="5416097"/>
            <a:ext cx="1440000" cy="1436363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F90A0DF0-96E1-C9EC-A3B7-B28899D00F7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3818" y="5412376"/>
            <a:ext cx="1436363" cy="143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1732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B9D9D42C-7E19-9467-61B7-898BBE8C37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438" y="2728216"/>
            <a:ext cx="1440000" cy="1418071"/>
          </a:xfrm>
          <a:prstGeom prst="rect">
            <a:avLst/>
          </a:prstGeom>
        </p:spPr>
      </p:pic>
      <p:pic>
        <p:nvPicPr>
          <p:cNvPr id="9" name="図 8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7BDE2060-248D-CD3D-FE78-1AFC056126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956" y="2719121"/>
            <a:ext cx="1440000" cy="1436260"/>
          </a:xfrm>
          <a:prstGeom prst="rect">
            <a:avLst/>
          </a:prstGeom>
        </p:spPr>
      </p:pic>
      <p:pic>
        <p:nvPicPr>
          <p:cNvPr id="11" name="図 10" descr="アイコン&#10;&#10;自動的に生成された説明">
            <a:extLst>
              <a:ext uri="{FF2B5EF4-FFF2-40B4-BE49-F238E27FC236}">
                <a16:creationId xmlns:a16="http://schemas.microsoft.com/office/drawing/2014/main" id="{0078709D-8DF7-0714-FFF8-1DC521722A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555" y="2726530"/>
            <a:ext cx="1440000" cy="1421443"/>
          </a:xfrm>
          <a:prstGeom prst="rect">
            <a:avLst/>
          </a:prstGeom>
        </p:spPr>
      </p:pic>
      <p:pic>
        <p:nvPicPr>
          <p:cNvPr id="13" name="図 12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8DCCD253-FEC7-355B-56E0-D460C44049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105" y="2720972"/>
            <a:ext cx="1440000" cy="143255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7A3A62C-0FFD-3E97-E10C-0D87B74C666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5407" y="5410558"/>
            <a:ext cx="1432577" cy="143257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2914FBBF-2A80-C399-D6D5-C7666B17A92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1488" y="5410558"/>
            <a:ext cx="1439810" cy="1432539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8E152DF2-AA27-F015-46CF-28DF9120850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1090" y="5414279"/>
            <a:ext cx="1440000" cy="1440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8B299AAD-44C0-73F7-D362-70B5279D562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2000" y="5412376"/>
            <a:ext cx="1440000" cy="143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07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 descr="図形&#10;&#10;低い精度で自動的に生成された説明">
            <a:extLst>
              <a:ext uri="{FF2B5EF4-FFF2-40B4-BE49-F238E27FC236}">
                <a16:creationId xmlns:a16="http://schemas.microsoft.com/office/drawing/2014/main" id="{A129E7E3-EC9F-C1F9-DBB4-DD40DB85B6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2581" y="2703102"/>
            <a:ext cx="1440000" cy="1440000"/>
          </a:xfrm>
          <a:prstGeom prst="rect">
            <a:avLst/>
          </a:prstGeom>
        </p:spPr>
      </p:pic>
      <p:pic>
        <p:nvPicPr>
          <p:cNvPr id="28" name="図 27" descr="アイコン&#10;&#10;自動的に生成された説明">
            <a:extLst>
              <a:ext uri="{FF2B5EF4-FFF2-40B4-BE49-F238E27FC236}">
                <a16:creationId xmlns:a16="http://schemas.microsoft.com/office/drawing/2014/main" id="{BAAF97F0-BD5D-CEA8-19FE-FFF9728302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271" y="2736960"/>
            <a:ext cx="1440000" cy="1443721"/>
          </a:xfrm>
          <a:prstGeom prst="rect">
            <a:avLst/>
          </a:prstGeom>
        </p:spPr>
      </p:pic>
      <p:pic>
        <p:nvPicPr>
          <p:cNvPr id="29" name="図 28" descr="アイコン&#10;&#10;自動的に生成された説明">
            <a:extLst>
              <a:ext uri="{FF2B5EF4-FFF2-40B4-BE49-F238E27FC236}">
                <a16:creationId xmlns:a16="http://schemas.microsoft.com/office/drawing/2014/main" id="{741FC9E8-CF1A-C289-3824-0E23B0FF3E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365" y="2738821"/>
            <a:ext cx="1440000" cy="1440000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CB1CCABC-510F-ABD9-FB7B-8600C2798D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3594" y="5410558"/>
            <a:ext cx="1436203" cy="1432577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A4716F8D-7B0D-6955-69EB-BB5D8245F38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5123" y="5410558"/>
            <a:ext cx="1432539" cy="1432539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11ECF828-72DB-B7C1-EE9A-8C668D34031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1090" y="5417915"/>
            <a:ext cx="1440000" cy="1432727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7FD027BE-94B7-DC99-15A5-0ACED2C9A41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2000" y="541055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9379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E89C40DC-E175-6AB0-E646-D5F7F499B7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14781" y="2702534"/>
            <a:ext cx="1440000" cy="141807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C190BCD-4082-E98C-51C7-A8FD033FAB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5883" y="2716216"/>
            <a:ext cx="1428808" cy="1428808"/>
          </a:xfrm>
          <a:prstGeom prst="rect">
            <a:avLst/>
          </a:prstGeom>
        </p:spPr>
      </p:pic>
      <p:pic>
        <p:nvPicPr>
          <p:cNvPr id="11" name="図 10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3DA8EC42-1FC0-2214-9C5C-9218CFC0B4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692" y="2723866"/>
            <a:ext cx="1440000" cy="143255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8848C809-8467-8C2D-6FC2-82BED2B1C35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5407" y="5414176"/>
            <a:ext cx="1432577" cy="142534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6E2D14FA-327E-A340-4033-A720B2E5D68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3310" y="5410558"/>
            <a:ext cx="1436165" cy="1432539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78032FAD-550C-9EFC-E2D8-0A00D5CD5C7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1090" y="5414279"/>
            <a:ext cx="1440000" cy="144000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14C1FB97-FF7D-A1F2-7BF2-EA2E607B900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3818" y="5412376"/>
            <a:ext cx="1436363" cy="143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8264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図形&#10;&#10;低い精度で自動的に生成された説明">
            <a:extLst>
              <a:ext uri="{FF2B5EF4-FFF2-40B4-BE49-F238E27FC236}">
                <a16:creationId xmlns:a16="http://schemas.microsoft.com/office/drawing/2014/main" id="{0EAC9E56-7BE6-86D9-BDE5-426EF7B0CA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4211" y="2712225"/>
            <a:ext cx="1440000" cy="1440000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160BEFD9-1422-4CBB-85B0-97DCC32F21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761" y="2721504"/>
            <a:ext cx="1440000" cy="1421443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0E2144B7-CC75-EAC2-A90C-657F558448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3594" y="5410558"/>
            <a:ext cx="1436203" cy="143257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0910026E-69EE-85A6-F397-06D06BC78A9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5123" y="5410558"/>
            <a:ext cx="1432539" cy="143253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44BF367F-1C11-1C52-3357-F82CAD282DD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1090" y="5417915"/>
            <a:ext cx="1440000" cy="1432727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A10079EB-27C8-CCDF-9795-D0F5CF6A690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2000" y="541055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8952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DC3755AD-44E0-081C-89D7-51142075ED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02477" y="4567809"/>
            <a:ext cx="1440000" cy="1432727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3EA4309-C622-FCDF-79D7-66770D1309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08788" y="4996220"/>
            <a:ext cx="1440000" cy="1440000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505BE594-3B8F-9D55-2087-7D98357C87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388" y="770902"/>
            <a:ext cx="1440000" cy="1428808"/>
          </a:xfrm>
          <a:prstGeom prst="rect">
            <a:avLst/>
          </a:prstGeom>
        </p:spPr>
      </p:pic>
      <p:pic>
        <p:nvPicPr>
          <p:cNvPr id="9" name="図 8" descr="羽根 が含まれている画像&#10;&#10;自動的に生成された説明">
            <a:extLst>
              <a:ext uri="{FF2B5EF4-FFF2-40B4-BE49-F238E27FC236}">
                <a16:creationId xmlns:a16="http://schemas.microsoft.com/office/drawing/2014/main" id="{2D7F0A52-1599-3A7F-09CB-F0B32CED370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997" y="2722693"/>
            <a:ext cx="1440000" cy="1440000"/>
          </a:xfrm>
          <a:prstGeom prst="rect">
            <a:avLst/>
          </a:prstGeom>
        </p:spPr>
      </p:pic>
      <p:pic>
        <p:nvPicPr>
          <p:cNvPr id="11" name="図 10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99050F24-B479-2310-79AB-C6CD4C0E22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3393" y="4290896"/>
            <a:ext cx="1440000" cy="1432558"/>
          </a:xfrm>
          <a:prstGeom prst="rect">
            <a:avLst/>
          </a:prstGeom>
        </p:spPr>
      </p:pic>
      <p:pic>
        <p:nvPicPr>
          <p:cNvPr id="8" name="図 7" descr="アイコン&#10;&#10;自動的に生成された説明">
            <a:extLst>
              <a:ext uri="{FF2B5EF4-FFF2-40B4-BE49-F238E27FC236}">
                <a16:creationId xmlns:a16="http://schemas.microsoft.com/office/drawing/2014/main" id="{39888971-D168-A4A2-46B8-A15D9C7AB5C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609" y="740291"/>
            <a:ext cx="1440000" cy="143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7508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2D95652-876F-94F9-7DDA-566D50AAC9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7453" y="4831914"/>
            <a:ext cx="1432539" cy="143253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1D774473-D008-0975-ADCB-C0C70F313D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88289" y="1103090"/>
            <a:ext cx="1440000" cy="1432727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12A0B480-19B1-E6AC-5E65-371908BEBD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356" y="577020"/>
            <a:ext cx="1440000" cy="1440000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8B210F1A-A081-590B-B1A7-0C567FFE37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8177" y="2711926"/>
            <a:ext cx="1440000" cy="1440000"/>
          </a:xfrm>
          <a:prstGeom prst="rect">
            <a:avLst/>
          </a:prstGeom>
        </p:spPr>
      </p:pic>
      <p:pic>
        <p:nvPicPr>
          <p:cNvPr id="11" name="図 10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61C5B624-32BB-9935-DA6A-D69B2D9584E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6061" y="4688397"/>
            <a:ext cx="1440000" cy="1432558"/>
          </a:xfrm>
          <a:prstGeom prst="rect">
            <a:avLst/>
          </a:prstGeom>
        </p:spPr>
      </p:pic>
      <p:pic>
        <p:nvPicPr>
          <p:cNvPr id="8" name="図 7" descr="アイコン&#10;&#10;自動的に生成された説明">
            <a:extLst>
              <a:ext uri="{FF2B5EF4-FFF2-40B4-BE49-F238E27FC236}">
                <a16:creationId xmlns:a16="http://schemas.microsoft.com/office/drawing/2014/main" id="{7F4E3086-4A56-9DD0-9FF3-FF204DEC1B6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7271" y="557146"/>
            <a:ext cx="1440000" cy="143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9482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D1CAC07A-6593-EE42-E91D-90C17FE102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82199" y="5154774"/>
            <a:ext cx="1436203" cy="1432577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B92296F9-78C5-DD1F-5C9E-729D958CB8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53046" y="931640"/>
            <a:ext cx="1440000" cy="1432727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B9D9D42C-7E19-9467-61B7-898BBE8C37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613" y="820834"/>
            <a:ext cx="1440000" cy="1418071"/>
          </a:xfrm>
          <a:prstGeom prst="rect">
            <a:avLst/>
          </a:prstGeom>
        </p:spPr>
      </p:pic>
      <p:pic>
        <p:nvPicPr>
          <p:cNvPr id="9" name="図 8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7BDE2060-248D-CD3D-FE78-1AFC056126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6054" y="2730564"/>
            <a:ext cx="1440000" cy="1436260"/>
          </a:xfrm>
          <a:prstGeom prst="rect">
            <a:avLst/>
          </a:prstGeom>
        </p:spPr>
      </p:pic>
      <p:pic>
        <p:nvPicPr>
          <p:cNvPr id="11" name="図 10" descr="アイコン&#10;&#10;自動的に生成された説明">
            <a:extLst>
              <a:ext uri="{FF2B5EF4-FFF2-40B4-BE49-F238E27FC236}">
                <a16:creationId xmlns:a16="http://schemas.microsoft.com/office/drawing/2014/main" id="{0078709D-8DF7-0714-FFF8-1DC521722AC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219" y="4682464"/>
            <a:ext cx="1440000" cy="1421443"/>
          </a:xfrm>
          <a:prstGeom prst="rect">
            <a:avLst/>
          </a:prstGeom>
        </p:spPr>
      </p:pic>
      <p:pic>
        <p:nvPicPr>
          <p:cNvPr id="13" name="図 12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8DCCD253-FEC7-355B-56E0-D460C44049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600" y="2721099"/>
            <a:ext cx="1440000" cy="1432558"/>
          </a:xfrm>
          <a:prstGeom prst="rect">
            <a:avLst/>
          </a:prstGeom>
        </p:spPr>
      </p:pic>
      <p:pic>
        <p:nvPicPr>
          <p:cNvPr id="8" name="図 7" descr="アイコン&#10;&#10;自動的に生成された説明">
            <a:extLst>
              <a:ext uri="{FF2B5EF4-FFF2-40B4-BE49-F238E27FC236}">
                <a16:creationId xmlns:a16="http://schemas.microsoft.com/office/drawing/2014/main" id="{ECC10D64-7DB4-3C4C-D2A1-89DEE989050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084" y="568841"/>
            <a:ext cx="1440000" cy="143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4143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E89C40DC-E175-6AB0-E646-D5F7F499B7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14931" y="4407509"/>
            <a:ext cx="1440000" cy="141807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C190BCD-4082-E98C-51C7-A8FD033FAB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82233" y="677866"/>
            <a:ext cx="1428808" cy="1428808"/>
          </a:xfrm>
          <a:prstGeom prst="rect">
            <a:avLst/>
          </a:prstGeom>
        </p:spPr>
      </p:pic>
      <p:pic>
        <p:nvPicPr>
          <p:cNvPr id="11" name="図 10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3DA8EC42-1FC0-2214-9C5C-9218CFC0B4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6517" y="885541"/>
            <a:ext cx="1440000" cy="1432558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E294830C-8AFF-BFB7-AEE4-737DD5902C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01845" y="5172433"/>
            <a:ext cx="1440000" cy="144000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49CEE164-D294-90D6-92CF-6A56A276B86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10781" y="4874990"/>
            <a:ext cx="1440000" cy="143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0992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図形&#10;&#10;低い精度で自動的に生成された説明">
            <a:extLst>
              <a:ext uri="{FF2B5EF4-FFF2-40B4-BE49-F238E27FC236}">
                <a16:creationId xmlns:a16="http://schemas.microsoft.com/office/drawing/2014/main" id="{0EAC9E56-7BE6-86D9-BDE5-426EF7B0CA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493" y="904857"/>
            <a:ext cx="1440000" cy="1440000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160BEFD9-1422-4CBB-85B0-97DCC32F21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192" y="2735792"/>
            <a:ext cx="1440000" cy="1421443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BC538D4-AAD1-BEB6-37AF-9A23DC522C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7138" y="5339139"/>
            <a:ext cx="1432539" cy="1432539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39B70138-CF57-C504-BF70-7002655FE44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20153" y="4374714"/>
            <a:ext cx="1436165" cy="1432539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15B555CF-4EDC-A7BA-8B2A-EDB70875A90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17377" y="5225034"/>
            <a:ext cx="1440000" cy="1432727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09FBA47A-F81E-F0BD-25DB-A39B99070CD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7144" y="105225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0223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72990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440793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0DBA4DFC-A595-BAD0-DC23-F321D03E4E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450" y="2707225"/>
            <a:ext cx="1440000" cy="1440000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6CDEFC34-4505-A1CB-754D-5C3B2F7235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452" y="2707225"/>
            <a:ext cx="1440000" cy="1440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AB3D1F74-4B74-0376-60EA-BEAFA7AAAC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5407" y="5414176"/>
            <a:ext cx="1432577" cy="1425341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9B5EA41D-DAC7-E4FA-0150-7F249358199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3310" y="5410558"/>
            <a:ext cx="1436165" cy="1432539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B1C7F7C3-D007-CA16-2E1C-D8B1D4F580B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1090" y="5414279"/>
            <a:ext cx="1440000" cy="144000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01E3D08E-153C-4C0C-F95C-39460537407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3818" y="5412376"/>
            <a:ext cx="1436363" cy="143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43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2584B1B3-9A73-9755-95BD-98D705FB24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5407" y="5410558"/>
            <a:ext cx="1432577" cy="143257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EEF5AE7-800C-9236-B211-BE4B990E1C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1488" y="5410558"/>
            <a:ext cx="1439810" cy="143253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945881A2-41C9-C1C0-2BEF-CAFD3FE50E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1090" y="5414279"/>
            <a:ext cx="1440000" cy="144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63011C2-7B20-3BD1-123C-40D0259DD34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2000" y="5412376"/>
            <a:ext cx="1440000" cy="1436363"/>
          </a:xfrm>
          <a:prstGeom prst="rect">
            <a:avLst/>
          </a:prstGeom>
        </p:spPr>
      </p:pic>
      <p:pic>
        <p:nvPicPr>
          <p:cNvPr id="7" name="図 6" descr="図形&#10;&#10;低い精度で自動的に生成された説明">
            <a:extLst>
              <a:ext uri="{FF2B5EF4-FFF2-40B4-BE49-F238E27FC236}">
                <a16:creationId xmlns:a16="http://schemas.microsoft.com/office/drawing/2014/main" id="{ACBC8F1E-2272-3E4B-B32B-03E5732771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697" y="2713526"/>
            <a:ext cx="1440000" cy="1443730"/>
          </a:xfrm>
          <a:prstGeom prst="rect">
            <a:avLst/>
          </a:prstGeom>
        </p:spPr>
      </p:pic>
      <p:pic>
        <p:nvPicPr>
          <p:cNvPr id="9" name="図 8" descr="手袋 が含まれている画像&#10;&#10;自動的に生成された説明">
            <a:extLst>
              <a:ext uri="{FF2B5EF4-FFF2-40B4-BE49-F238E27FC236}">
                <a16:creationId xmlns:a16="http://schemas.microsoft.com/office/drawing/2014/main" id="{F92B2ED3-F4EC-55D8-328A-B5D64D7C087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855" y="2726412"/>
            <a:ext cx="1440000" cy="1417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8895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アイコン&#10;&#10;自動的に生成された説明">
            <a:extLst>
              <a:ext uri="{FF2B5EF4-FFF2-40B4-BE49-F238E27FC236}">
                <a16:creationId xmlns:a16="http://schemas.microsoft.com/office/drawing/2014/main" id="{69A8ABD5-FFA0-74B1-AFE0-1EC7422489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0051" y="2709000"/>
            <a:ext cx="1440000" cy="1440000"/>
          </a:xfrm>
          <a:prstGeom prst="rect">
            <a:avLst/>
          </a:prstGeom>
        </p:spPr>
      </p:pic>
      <p:pic>
        <p:nvPicPr>
          <p:cNvPr id="8" name="図 7" descr="アイコン&#10;&#10;自動的に生成された説明">
            <a:extLst>
              <a:ext uri="{FF2B5EF4-FFF2-40B4-BE49-F238E27FC236}">
                <a16:creationId xmlns:a16="http://schemas.microsoft.com/office/drawing/2014/main" id="{11D417E3-BD5F-3E77-EAA9-1294C01719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983" y="2709000"/>
            <a:ext cx="1440000" cy="1440000"/>
          </a:xfrm>
          <a:prstGeom prst="rect">
            <a:avLst/>
          </a:prstGeom>
        </p:spPr>
      </p:pic>
      <p:pic>
        <p:nvPicPr>
          <p:cNvPr id="10" name="図 9" descr="アイコン&#10;&#10;自動的に生成された説明">
            <a:extLst>
              <a:ext uri="{FF2B5EF4-FFF2-40B4-BE49-F238E27FC236}">
                <a16:creationId xmlns:a16="http://schemas.microsoft.com/office/drawing/2014/main" id="{8B90B5AD-D4B1-9083-FDBF-4912F2F104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017" y="2709000"/>
            <a:ext cx="1440000" cy="1440000"/>
          </a:xfrm>
          <a:prstGeom prst="rect">
            <a:avLst/>
          </a:prstGeom>
        </p:spPr>
      </p:pic>
      <p:pic>
        <p:nvPicPr>
          <p:cNvPr id="13" name="図 12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071443AE-0377-ED59-3F81-B2CE919545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034" y="2703404"/>
            <a:ext cx="1440000" cy="1451192"/>
          </a:xfrm>
          <a:prstGeom prst="rect">
            <a:avLst/>
          </a:prstGeom>
        </p:spPr>
      </p:pic>
      <p:pic>
        <p:nvPicPr>
          <p:cNvPr id="14" name="図 13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48A73278-034A-E491-BE9D-59D093886D1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8068" y="2712721"/>
            <a:ext cx="1440000" cy="143255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F8C06D31-D151-D610-9BF7-276A19DB4C8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5407" y="5410558"/>
            <a:ext cx="1432577" cy="1432577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2A08C0CB-7400-F376-9614-7A456CF58A6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1488" y="5410558"/>
            <a:ext cx="1439810" cy="143253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C938D821-1CF2-1E91-AF83-71955F5B2DF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1090" y="5414279"/>
            <a:ext cx="1440000" cy="1440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283AE48C-2A0D-610E-5FF6-198A7F1A3BC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2000" y="5412376"/>
            <a:ext cx="1440000" cy="143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06809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6DD343CF-4028-9A8C-B59B-1DC46CEE2F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212" y="2716703"/>
            <a:ext cx="1440000" cy="1432539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A409C591-E9F9-EDC8-DCC7-D84470CE50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282" y="2723937"/>
            <a:ext cx="1440000" cy="1418071"/>
          </a:xfrm>
          <a:prstGeom prst="rect">
            <a:avLst/>
          </a:prstGeom>
        </p:spPr>
      </p:pic>
      <p:pic>
        <p:nvPicPr>
          <p:cNvPr id="11" name="図 10" descr="アイコン&#10;&#10;自動的に生成された説明">
            <a:extLst>
              <a:ext uri="{FF2B5EF4-FFF2-40B4-BE49-F238E27FC236}">
                <a16:creationId xmlns:a16="http://schemas.microsoft.com/office/drawing/2014/main" id="{283FE007-4E04-6D7C-55FB-D44B0D1DD9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9124" y="2711112"/>
            <a:ext cx="1440000" cy="1443721"/>
          </a:xfrm>
          <a:prstGeom prst="rect">
            <a:avLst/>
          </a:prstGeom>
        </p:spPr>
      </p:pic>
      <p:pic>
        <p:nvPicPr>
          <p:cNvPr id="13" name="図 12" descr="矢印 が含まれている画像&#10;&#10;自動的に生成された説明">
            <a:extLst>
              <a:ext uri="{FF2B5EF4-FFF2-40B4-BE49-F238E27FC236}">
                <a16:creationId xmlns:a16="http://schemas.microsoft.com/office/drawing/2014/main" id="{89556E13-B032-3380-97DF-2FFCEC3FAD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155" y="2714833"/>
            <a:ext cx="1440000" cy="1436279"/>
          </a:xfrm>
          <a:prstGeom prst="rect">
            <a:avLst/>
          </a:prstGeom>
        </p:spPr>
      </p:pic>
      <p:pic>
        <p:nvPicPr>
          <p:cNvPr id="15" name="図 14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DDC71D86-198E-F9A9-74D6-77B2FFF9284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755" y="2716693"/>
            <a:ext cx="1440000" cy="143255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4E0C499-2DD4-7E95-C550-3126EA9620B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5407" y="5414176"/>
            <a:ext cx="1432577" cy="142534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BC5CC67D-5E30-AB19-0C9E-520EF17CC23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3310" y="5410558"/>
            <a:ext cx="1436165" cy="1432539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FB9F8D05-71D2-04AF-7C6C-B95F8D31216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1090" y="5414279"/>
            <a:ext cx="1440000" cy="1440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D3520AF-D865-8796-6E92-D19248D9A3F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3818" y="5412376"/>
            <a:ext cx="1436363" cy="143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10645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6CF4BC77-84BC-CE2F-9523-4E8B279AB2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638" y="2710939"/>
            <a:ext cx="1440000" cy="1440000"/>
          </a:xfrm>
          <a:prstGeom prst="rect">
            <a:avLst/>
          </a:prstGeom>
        </p:spPr>
      </p:pic>
      <p:pic>
        <p:nvPicPr>
          <p:cNvPr id="9" name="図 8" descr="図形, 矢印&#10;&#10;自動的に生成された説明">
            <a:extLst>
              <a:ext uri="{FF2B5EF4-FFF2-40B4-BE49-F238E27FC236}">
                <a16:creationId xmlns:a16="http://schemas.microsoft.com/office/drawing/2014/main" id="{402BE9BE-95D7-CDB8-F9E0-5F0F68071A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382" y="2720314"/>
            <a:ext cx="1440000" cy="1421250"/>
          </a:xfrm>
          <a:prstGeom prst="rect">
            <a:avLst/>
          </a:prstGeom>
        </p:spPr>
      </p:pic>
      <p:pic>
        <p:nvPicPr>
          <p:cNvPr id="11" name="図 10" descr="アイコン&#10;&#10;自動的に生成された説明">
            <a:extLst>
              <a:ext uri="{FF2B5EF4-FFF2-40B4-BE49-F238E27FC236}">
                <a16:creationId xmlns:a16="http://schemas.microsoft.com/office/drawing/2014/main" id="{5140B7C5-BD9B-6F69-02CE-FF05539241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788" y="2721904"/>
            <a:ext cx="1440000" cy="1418071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ED6CB45A-96CE-B5E7-7520-CDF0532E45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3594" y="5410558"/>
            <a:ext cx="1436203" cy="143257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4C6D83F3-D98F-921E-A4B2-2C0576906E5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5123" y="5410558"/>
            <a:ext cx="1432539" cy="1432539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52556120-7E42-0C7E-B7CE-DA4625A83C0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1090" y="5417915"/>
            <a:ext cx="1440000" cy="1432727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2EE742DE-B086-397B-CA44-26FA0735B21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2000" y="541055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988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41556D6D-7422-AB83-EE8D-F7242E28B9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42398" y="5410558"/>
            <a:ext cx="1436203" cy="143257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576028E-9B48-D1A8-5731-0E91D50690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8888" y="5410558"/>
            <a:ext cx="1432539" cy="143253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9B8EB960-4D7A-5DB2-8385-41164B91E0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1714" y="5417915"/>
            <a:ext cx="1440000" cy="1432727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3CC5007C-F8F5-890F-7F3F-BFCB55FE735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2000" y="5410558"/>
            <a:ext cx="1440000" cy="1440000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5DEAE6D3-B036-A3BB-0A04-5263C09E646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450" y="2713693"/>
            <a:ext cx="1440000" cy="1440000"/>
          </a:xfrm>
          <a:prstGeom prst="rect">
            <a:avLst/>
          </a:prstGeom>
        </p:spPr>
      </p:pic>
      <p:pic>
        <p:nvPicPr>
          <p:cNvPr id="9" name="図 8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95C922A1-6AF6-D5B1-D8E3-D6A78760863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904" y="2715549"/>
            <a:ext cx="1440000" cy="1436288"/>
          </a:xfrm>
          <a:prstGeom prst="rect">
            <a:avLst/>
          </a:prstGeom>
        </p:spPr>
      </p:pic>
      <p:pic>
        <p:nvPicPr>
          <p:cNvPr id="11" name="図 10" descr="アイコン&#10;&#10;自動的に生成された説明">
            <a:extLst>
              <a:ext uri="{FF2B5EF4-FFF2-40B4-BE49-F238E27FC236}">
                <a16:creationId xmlns:a16="http://schemas.microsoft.com/office/drawing/2014/main" id="{7F7A2754-0CC2-A53A-670B-6FC80EB35B7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9030" y="2711828"/>
            <a:ext cx="1440000" cy="1443730"/>
          </a:xfrm>
          <a:prstGeom prst="rect">
            <a:avLst/>
          </a:prstGeom>
        </p:spPr>
      </p:pic>
      <p:pic>
        <p:nvPicPr>
          <p:cNvPr id="12" name="図 11" descr="アイコン&#10;&#10;自動的に生成された説明">
            <a:extLst>
              <a:ext uri="{FF2B5EF4-FFF2-40B4-BE49-F238E27FC236}">
                <a16:creationId xmlns:a16="http://schemas.microsoft.com/office/drawing/2014/main" id="{FACDDD84-7859-CFA1-9FBB-A80A798D0A5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317" y="2711828"/>
            <a:ext cx="1440000" cy="1443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15630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AA652216-C252-47E5-3117-2440A4822D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72969" y="5024796"/>
            <a:ext cx="1440000" cy="1440000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0DBA4DFC-A595-BAD0-DC23-F321D03E4E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375" y="799843"/>
            <a:ext cx="1440000" cy="1440000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6CDEFC34-4505-A1CB-754D-5C3B2F7235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020" y="2728656"/>
            <a:ext cx="1440000" cy="1440000"/>
          </a:xfrm>
          <a:prstGeom prst="rect">
            <a:avLst/>
          </a:prstGeom>
        </p:spPr>
      </p:pic>
      <p:pic>
        <p:nvPicPr>
          <p:cNvPr id="11" name="図 10" descr="アイコン&#10;&#10;自動的に生成された説明">
            <a:extLst>
              <a:ext uri="{FF2B5EF4-FFF2-40B4-BE49-F238E27FC236}">
                <a16:creationId xmlns:a16="http://schemas.microsoft.com/office/drawing/2014/main" id="{337FBBC8-C210-A866-C435-78B25C85904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328" y="4585080"/>
            <a:ext cx="1440000" cy="1436308"/>
          </a:xfrm>
          <a:prstGeom prst="rect">
            <a:avLst/>
          </a:prstGeom>
        </p:spPr>
      </p:pic>
      <p:pic>
        <p:nvPicPr>
          <p:cNvPr id="12" name="図 11" descr="アイコン&#10;&#10;自動的に生成された説明">
            <a:extLst>
              <a:ext uri="{FF2B5EF4-FFF2-40B4-BE49-F238E27FC236}">
                <a16:creationId xmlns:a16="http://schemas.microsoft.com/office/drawing/2014/main" id="{C90BC11C-21AD-892A-5A10-1FEAFA6580E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379" y="3943055"/>
            <a:ext cx="1440000" cy="143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69298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4328764-D924-4A93-8359-563BA2A579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89587" y="564714"/>
            <a:ext cx="1440000" cy="1440000"/>
          </a:xfrm>
          <a:prstGeom prst="rect">
            <a:avLst/>
          </a:prstGeom>
        </p:spPr>
      </p:pic>
      <p:pic>
        <p:nvPicPr>
          <p:cNvPr id="14" name="図 13" descr="アイコン&#10;&#10;自動的に生成された説明">
            <a:extLst>
              <a:ext uri="{FF2B5EF4-FFF2-40B4-BE49-F238E27FC236}">
                <a16:creationId xmlns:a16="http://schemas.microsoft.com/office/drawing/2014/main" id="{BEE17A1D-AD6F-6392-DEDA-E5F7E62BF6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254" y="4893173"/>
            <a:ext cx="1440000" cy="1432596"/>
          </a:xfrm>
          <a:prstGeom prst="rect">
            <a:avLst/>
          </a:prstGeom>
        </p:spPr>
      </p:pic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0EAA5C7C-83CD-576E-0862-2F33C76B55B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2476" y="842100"/>
            <a:ext cx="1440000" cy="1440000"/>
          </a:xfrm>
          <a:prstGeom prst="rect">
            <a:avLst/>
          </a:prstGeom>
        </p:spPr>
      </p:pic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B83427E1-62E7-395E-3FD4-9802CEDADD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675" y="4471125"/>
            <a:ext cx="1440000" cy="1440000"/>
          </a:xfrm>
          <a:prstGeom prst="rect">
            <a:avLst/>
          </a:prstGeom>
        </p:spPr>
      </p:pic>
      <p:pic>
        <p:nvPicPr>
          <p:cNvPr id="4" name="図 3" descr="アイコン&#10;&#10;自動的に生成された説明">
            <a:extLst>
              <a:ext uri="{FF2B5EF4-FFF2-40B4-BE49-F238E27FC236}">
                <a16:creationId xmlns:a16="http://schemas.microsoft.com/office/drawing/2014/main" id="{87FA472A-A650-5AC4-3229-D23E5F83A79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492" y="2725738"/>
            <a:ext cx="1440000" cy="1440000"/>
          </a:xfrm>
          <a:prstGeom prst="rect">
            <a:avLst/>
          </a:prstGeom>
        </p:spPr>
      </p:pic>
      <p:pic>
        <p:nvPicPr>
          <p:cNvPr id="8" name="図 7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937CAFD0-F1D1-A829-CE03-07FBB9730E0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559" y="2712929"/>
            <a:ext cx="1440000" cy="1451192"/>
          </a:xfrm>
          <a:prstGeom prst="rect">
            <a:avLst/>
          </a:prstGeom>
        </p:spPr>
      </p:pic>
      <p:pic>
        <p:nvPicPr>
          <p:cNvPr id="10" name="図 9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D3B8FA64-161A-7E14-A327-9A9CC101C95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8018" y="4474846"/>
            <a:ext cx="1440000" cy="143255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1CB3FD19-9C3F-CE92-5747-B5DE39C9F3C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675" y="76650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92529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6DD343CF-4028-9A8C-B59B-1DC46CEE2F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908" y="2715186"/>
            <a:ext cx="1440000" cy="1432539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A409C591-E9F9-EDC8-DCC7-D84470CE50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282" y="2723937"/>
            <a:ext cx="1440000" cy="1418071"/>
          </a:xfrm>
          <a:prstGeom prst="rect">
            <a:avLst/>
          </a:prstGeom>
        </p:spPr>
      </p:pic>
      <p:pic>
        <p:nvPicPr>
          <p:cNvPr id="11" name="図 10" descr="アイコン&#10;&#10;自動的に生成された説明">
            <a:extLst>
              <a:ext uri="{FF2B5EF4-FFF2-40B4-BE49-F238E27FC236}">
                <a16:creationId xmlns:a16="http://schemas.microsoft.com/office/drawing/2014/main" id="{283FE007-4E04-6D7C-55FB-D44B0D1DD9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929" y="2711934"/>
            <a:ext cx="1440000" cy="1443721"/>
          </a:xfrm>
          <a:prstGeom prst="rect">
            <a:avLst/>
          </a:prstGeom>
        </p:spPr>
      </p:pic>
      <p:pic>
        <p:nvPicPr>
          <p:cNvPr id="13" name="図 12" descr="矢印 が含まれている画像&#10;&#10;自動的に生成された説明">
            <a:extLst>
              <a:ext uri="{FF2B5EF4-FFF2-40B4-BE49-F238E27FC236}">
                <a16:creationId xmlns:a16="http://schemas.microsoft.com/office/drawing/2014/main" id="{89556E13-B032-3380-97DF-2FFCEC3FAD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512" y="4960184"/>
            <a:ext cx="1440000" cy="1436279"/>
          </a:xfrm>
          <a:prstGeom prst="rect">
            <a:avLst/>
          </a:prstGeom>
        </p:spPr>
      </p:pic>
      <p:pic>
        <p:nvPicPr>
          <p:cNvPr id="15" name="図 14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DDC71D86-198E-F9A9-74D6-77B2FFF9284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575" y="766512"/>
            <a:ext cx="1440000" cy="1432558"/>
          </a:xfrm>
          <a:prstGeom prst="rect">
            <a:avLst/>
          </a:prstGeom>
        </p:spPr>
      </p:pic>
      <p:pic>
        <p:nvPicPr>
          <p:cNvPr id="18" name="図 17" descr="アイコン&#10;&#10;自動的に生成された説明">
            <a:extLst>
              <a:ext uri="{FF2B5EF4-FFF2-40B4-BE49-F238E27FC236}">
                <a16:creationId xmlns:a16="http://schemas.microsoft.com/office/drawing/2014/main" id="{B1BA9BE7-AA45-B103-5CEB-5A61390EC50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9467" y="764086"/>
            <a:ext cx="1440000" cy="1432596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47491920-69CD-1A85-2548-3C27A90F4B2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48564" y="4962738"/>
            <a:ext cx="1440000" cy="1432727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654CEA5A-3F60-6E48-7CE3-AE04AA35B1E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68420" y="702069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17982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4A5A6399-0B05-1916-DE56-6804A7A815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17014" y="460153"/>
            <a:ext cx="1440000" cy="1432727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F452B8F-986D-8DD4-79B2-E40AF361A8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59044" y="952858"/>
            <a:ext cx="1440000" cy="1440000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6CF4BC77-84BC-CE2F-9523-4E8B279AB2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8133" y="2728324"/>
            <a:ext cx="1440000" cy="1440000"/>
          </a:xfrm>
          <a:prstGeom prst="rect">
            <a:avLst/>
          </a:prstGeom>
        </p:spPr>
      </p:pic>
      <p:pic>
        <p:nvPicPr>
          <p:cNvPr id="9" name="図 8" descr="図形, 矢印&#10;&#10;自動的に生成された説明">
            <a:extLst>
              <a:ext uri="{FF2B5EF4-FFF2-40B4-BE49-F238E27FC236}">
                <a16:creationId xmlns:a16="http://schemas.microsoft.com/office/drawing/2014/main" id="{402BE9BE-95D7-CDB8-F9E0-5F0F68071A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814" y="2734601"/>
            <a:ext cx="1440000" cy="1421250"/>
          </a:xfrm>
          <a:prstGeom prst="rect">
            <a:avLst/>
          </a:prstGeom>
        </p:spPr>
      </p:pic>
      <p:pic>
        <p:nvPicPr>
          <p:cNvPr id="11" name="図 10" descr="アイコン&#10;&#10;自動的に生成された説明">
            <a:extLst>
              <a:ext uri="{FF2B5EF4-FFF2-40B4-BE49-F238E27FC236}">
                <a16:creationId xmlns:a16="http://schemas.microsoft.com/office/drawing/2014/main" id="{5140B7C5-BD9B-6F69-02CE-FF05539241C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463" y="4807879"/>
            <a:ext cx="1440000" cy="1418071"/>
          </a:xfrm>
          <a:prstGeom prst="rect">
            <a:avLst/>
          </a:prstGeom>
        </p:spPr>
      </p:pic>
      <p:pic>
        <p:nvPicPr>
          <p:cNvPr id="14" name="図 13" descr="アイコン&#10;&#10;自動的に生成された説明">
            <a:extLst>
              <a:ext uri="{FF2B5EF4-FFF2-40B4-BE49-F238E27FC236}">
                <a16:creationId xmlns:a16="http://schemas.microsoft.com/office/drawing/2014/main" id="{6E0D18DE-9039-0936-C6F5-71AEF15753C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410" y="5114630"/>
            <a:ext cx="1440000" cy="143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7330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5DEAE6D3-B036-A3BB-0A04-5263C09E64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718" y="4771093"/>
            <a:ext cx="1440000" cy="1440000"/>
          </a:xfrm>
          <a:prstGeom prst="rect">
            <a:avLst/>
          </a:prstGeom>
        </p:spPr>
      </p:pic>
      <p:pic>
        <p:nvPicPr>
          <p:cNvPr id="9" name="図 8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95C922A1-6AF6-D5B1-D8E3-D6A7876086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191" y="2715548"/>
            <a:ext cx="1440000" cy="1436288"/>
          </a:xfrm>
          <a:prstGeom prst="rect">
            <a:avLst/>
          </a:prstGeom>
        </p:spPr>
      </p:pic>
      <p:pic>
        <p:nvPicPr>
          <p:cNvPr id="11" name="図 10" descr="アイコン&#10;&#10;自動的に生成された説明">
            <a:extLst>
              <a:ext uri="{FF2B5EF4-FFF2-40B4-BE49-F238E27FC236}">
                <a16:creationId xmlns:a16="http://schemas.microsoft.com/office/drawing/2014/main" id="{7F7A2754-0CC2-A53A-670B-6FC80EB35B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3530" y="833021"/>
            <a:ext cx="1440000" cy="1443730"/>
          </a:xfrm>
          <a:prstGeom prst="rect">
            <a:avLst/>
          </a:prstGeom>
        </p:spPr>
      </p:pic>
      <p:pic>
        <p:nvPicPr>
          <p:cNvPr id="12" name="図 11" descr="アイコン&#10;&#10;自動的に生成された説明">
            <a:extLst>
              <a:ext uri="{FF2B5EF4-FFF2-40B4-BE49-F238E27FC236}">
                <a16:creationId xmlns:a16="http://schemas.microsoft.com/office/drawing/2014/main" id="{FACDDD84-7859-CFA1-9FBB-A80A798D0A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317" y="2711828"/>
            <a:ext cx="1440000" cy="1443730"/>
          </a:xfrm>
          <a:prstGeom prst="rect">
            <a:avLst/>
          </a:prstGeom>
        </p:spPr>
      </p:pic>
      <p:pic>
        <p:nvPicPr>
          <p:cNvPr id="15" name="図 14" descr="アイコン&#10;&#10;自動的に生成された説明">
            <a:extLst>
              <a:ext uri="{FF2B5EF4-FFF2-40B4-BE49-F238E27FC236}">
                <a16:creationId xmlns:a16="http://schemas.microsoft.com/office/drawing/2014/main" id="{F338C64D-31FF-FFA8-1DE7-28D39C5A2E2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0941" y="799805"/>
            <a:ext cx="1440000" cy="1432596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4D5320C3-26DD-620D-59FC-5FA14D12E5A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94613" y="5024795"/>
            <a:ext cx="1440000" cy="1440000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8F45DEB8-0979-0589-F766-A3FCFCD4A84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319" y="1045113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586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E0C72453-66D2-7257-D000-542C1CB71F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5407" y="5414176"/>
            <a:ext cx="1432577" cy="1425341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E9E51749-685D-5A87-1CD5-02A0212E2D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3310" y="5410558"/>
            <a:ext cx="1436165" cy="1432539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3FB53DCF-B446-81EF-1AED-D42E5B2E5A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1090" y="5414279"/>
            <a:ext cx="1440000" cy="144000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EB48E55F-3392-F04E-8B48-09B811015A4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3818" y="5412376"/>
            <a:ext cx="1436363" cy="1436363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3F5BB75E-1B17-A1BE-34FA-BC414D5E818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6765" y="2725221"/>
            <a:ext cx="1425193" cy="143627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ED373CD3-97EC-C1FD-A77E-CE984F44A4B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0530" y="2728952"/>
            <a:ext cx="1440000" cy="1428808"/>
          </a:xfrm>
          <a:prstGeom prst="rect">
            <a:avLst/>
          </a:prstGeom>
        </p:spPr>
      </p:pic>
      <p:pic>
        <p:nvPicPr>
          <p:cNvPr id="8" name="図 7" descr="アイコン&#10;&#10;自動的に生成された説明">
            <a:extLst>
              <a:ext uri="{FF2B5EF4-FFF2-40B4-BE49-F238E27FC236}">
                <a16:creationId xmlns:a16="http://schemas.microsoft.com/office/drawing/2014/main" id="{170EF0FB-FF6D-F051-C7B5-87EAB21840E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775" y="2725207"/>
            <a:ext cx="1440000" cy="1436298"/>
          </a:xfrm>
          <a:prstGeom prst="rect">
            <a:avLst/>
          </a:prstGeom>
        </p:spPr>
      </p:pic>
      <p:pic>
        <p:nvPicPr>
          <p:cNvPr id="11" name="図 10" descr="アイコン&#10;&#10;自動的に生成された説明">
            <a:extLst>
              <a:ext uri="{FF2B5EF4-FFF2-40B4-BE49-F238E27FC236}">
                <a16:creationId xmlns:a16="http://schemas.microsoft.com/office/drawing/2014/main" id="{58EE349A-AC3D-3416-AA76-000145B1871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15" y="2717687"/>
            <a:ext cx="1440000" cy="1451339"/>
          </a:xfrm>
          <a:prstGeom prst="rect">
            <a:avLst/>
          </a:prstGeom>
        </p:spPr>
      </p:pic>
      <p:pic>
        <p:nvPicPr>
          <p:cNvPr id="13" name="図 12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633911CC-2DAE-89D1-288D-51615429B11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7373" y="2725226"/>
            <a:ext cx="1440000" cy="14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009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1E4E450D-9B0D-C1C6-73D0-C72722FBA7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0341" y="5410558"/>
            <a:ext cx="1432577" cy="143257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A93C260F-FACF-4978-0BBC-0524C5E5B7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09410" y="5410558"/>
            <a:ext cx="1439810" cy="143253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1B903EF3-CD15-1D75-872E-E83935D871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23945" y="5416097"/>
            <a:ext cx="1440000" cy="143636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F84DAF7F-BC08-EA4D-C8BB-7482329B4A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2000" y="5410558"/>
            <a:ext cx="1440000" cy="1440000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0BE2B723-AF2A-E854-BFAF-6B9A7F8F22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386" y="2711375"/>
            <a:ext cx="1440000" cy="1443721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C06F8164-1B15-2896-851D-B10F1267339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419" y="2716937"/>
            <a:ext cx="1440000" cy="143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465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E23DBD38-87E1-AB1C-4EC5-D1B3CCE3C3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305" y="2723364"/>
            <a:ext cx="1440000" cy="1432539"/>
          </a:xfrm>
          <a:prstGeom prst="rect">
            <a:avLst/>
          </a:prstGeom>
        </p:spPr>
      </p:pic>
      <p:pic>
        <p:nvPicPr>
          <p:cNvPr id="9" name="図 8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78A960A3-392E-65D2-7A88-600D5513D0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719" y="2721503"/>
            <a:ext cx="1440000" cy="143626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0AAAF5CE-4D0E-7544-F870-805D2F3086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15407" y="5414176"/>
            <a:ext cx="1432577" cy="1425341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BAC1C893-54C3-2645-3E99-9A3D970FF3B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3310" y="5410558"/>
            <a:ext cx="1436165" cy="1432539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3E66DB8F-3DEE-4561-7D18-0C19EE945B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1090" y="5414279"/>
            <a:ext cx="1440000" cy="144000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05D4B518-5180-B138-CBC8-5ED1C549AED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3818" y="5412376"/>
            <a:ext cx="1436363" cy="143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899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図形&#10;&#10;低い精度で自動的に生成された説明">
            <a:extLst>
              <a:ext uri="{FF2B5EF4-FFF2-40B4-BE49-F238E27FC236}">
                <a16:creationId xmlns:a16="http://schemas.microsoft.com/office/drawing/2014/main" id="{5FDF328C-239B-9676-9731-26FC68D4AD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002" y="697536"/>
            <a:ext cx="1440000" cy="1440000"/>
          </a:xfrm>
          <a:prstGeom prst="rect">
            <a:avLst/>
          </a:prstGeom>
        </p:spPr>
      </p:pic>
      <p:pic>
        <p:nvPicPr>
          <p:cNvPr id="5" name="図 4" descr="アイコン&#10;&#10;自動的に生成された説明">
            <a:extLst>
              <a:ext uri="{FF2B5EF4-FFF2-40B4-BE49-F238E27FC236}">
                <a16:creationId xmlns:a16="http://schemas.microsoft.com/office/drawing/2014/main" id="{C9D8032E-91EC-F36F-02A7-5349B3DD36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992" y="517082"/>
            <a:ext cx="1440000" cy="1443721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9AD8A814-4247-C808-B677-3A6FF76DB7F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1830" y="4883774"/>
            <a:ext cx="1440000" cy="14400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E97E3EA8-D83E-1AB4-095A-1BBFB4CF44B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13911" y="5367695"/>
            <a:ext cx="1436203" cy="1432577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4C4A7A3-5483-A0A7-378C-7BB766BC0E3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800" y="458126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574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2584B1B3-9A73-9755-95BD-98D705FB24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35731" y="4681896"/>
            <a:ext cx="1436203" cy="1432577"/>
          </a:xfrm>
          <a:prstGeom prst="rect">
            <a:avLst/>
          </a:prstGeom>
        </p:spPr>
      </p:pic>
      <p:pic>
        <p:nvPicPr>
          <p:cNvPr id="7" name="図 6" descr="図形&#10;&#10;低い精度で自動的に生成された説明">
            <a:extLst>
              <a:ext uri="{FF2B5EF4-FFF2-40B4-BE49-F238E27FC236}">
                <a16:creationId xmlns:a16="http://schemas.microsoft.com/office/drawing/2014/main" id="{ACBC8F1E-2272-3E4B-B32B-03E5732771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803" y="4313726"/>
            <a:ext cx="1440000" cy="1443730"/>
          </a:xfrm>
          <a:prstGeom prst="rect">
            <a:avLst/>
          </a:prstGeom>
        </p:spPr>
      </p:pic>
      <p:pic>
        <p:nvPicPr>
          <p:cNvPr id="9" name="図 8" descr="手袋 が含まれている画像&#10;&#10;自動的に生成された説明">
            <a:extLst>
              <a:ext uri="{FF2B5EF4-FFF2-40B4-BE49-F238E27FC236}">
                <a16:creationId xmlns:a16="http://schemas.microsoft.com/office/drawing/2014/main" id="{F92B2ED3-F4EC-55D8-328A-B5D64D7C08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699" y="997624"/>
            <a:ext cx="1440000" cy="141795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6C1552EA-BE5F-D280-6B3F-10AFD84585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687" y="802225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454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FEF924BE-0412-4D92-8988-3CA5EDBAB597}"/>
</file>

<file path=customXml/itemProps2.xml><?xml version="1.0" encoding="utf-8"?>
<ds:datastoreItem xmlns:ds="http://schemas.openxmlformats.org/officeDocument/2006/customXml" ds:itemID="{2F100715-B0EF-4E24-B12F-93BF78873CC2}"/>
</file>

<file path=customXml/itemProps3.xml><?xml version="1.0" encoding="utf-8"?>
<ds:datastoreItem xmlns:ds="http://schemas.openxmlformats.org/officeDocument/2006/customXml" ds:itemID="{35D79479-5483-4191-810D-C4C8D985B29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360</Words>
  <Application>Microsoft Office PowerPoint</Application>
  <PresentationFormat>ワイド画面</PresentationFormat>
  <Paragraphs>96</Paragraphs>
  <Slides>48</Slides>
  <Notes>48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48</vt:i4>
      </vt:variant>
    </vt:vector>
  </HeadingPairs>
  <TitlesOfParts>
    <vt:vector size="55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2025-12-02T05:27:17Z</dcterms:created>
  <dcterms:modified xsi:type="dcterms:W3CDTF">2025-12-02T05:27:25Z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