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60" r:id="rId2"/>
  </p:sldMasterIdLst>
  <p:notesMasterIdLst>
    <p:notesMasterId r:id="rId24"/>
  </p:notesMasterIdLst>
  <p:sldIdLst>
    <p:sldId id="469" r:id="rId3"/>
    <p:sldId id="468" r:id="rId4"/>
    <p:sldId id="495" r:id="rId5"/>
    <p:sldId id="496" r:id="rId6"/>
    <p:sldId id="497" r:id="rId7"/>
    <p:sldId id="498" r:id="rId8"/>
    <p:sldId id="502" r:id="rId9"/>
    <p:sldId id="503" r:id="rId10"/>
    <p:sldId id="504" r:id="rId11"/>
    <p:sldId id="505" r:id="rId12"/>
    <p:sldId id="506" r:id="rId13"/>
    <p:sldId id="499" r:id="rId14"/>
    <p:sldId id="500" r:id="rId15"/>
    <p:sldId id="501" r:id="rId16"/>
    <p:sldId id="507" r:id="rId17"/>
    <p:sldId id="508" r:id="rId18"/>
    <p:sldId id="509" r:id="rId19"/>
    <p:sldId id="510" r:id="rId20"/>
    <p:sldId id="511" r:id="rId21"/>
    <p:sldId id="512" r:id="rId22"/>
    <p:sldId id="513" r:id="rId2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4133" userDrawn="1">
          <p15:clr>
            <a:srgbClr val="A4A3A4"/>
          </p15:clr>
        </p15:guide>
        <p15:guide id="4" pos="7514" userDrawn="1">
          <p15:clr>
            <a:srgbClr val="A4A3A4"/>
          </p15:clr>
        </p15:guide>
        <p15:guide id="5" orient="horz" pos="1729" userDrawn="1">
          <p15:clr>
            <a:srgbClr val="A4A3A4"/>
          </p15:clr>
        </p15:guide>
        <p15:guide id="6" orient="horz" pos="3793" userDrawn="1">
          <p15:clr>
            <a:srgbClr val="A4A3A4"/>
          </p15:clr>
        </p15:guide>
        <p15:guide id="7" pos="2842" userDrawn="1">
          <p15:clr>
            <a:srgbClr val="A4A3A4"/>
          </p15:clr>
        </p15:guide>
        <p15:guide id="8" pos="80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作成者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FFEB"/>
    <a:srgbClr val="FFF7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52A291B-ED7A-413B-99B7-10DEAD286A96}" v="3" dt="2025-12-02T04:33:14.708"/>
    <p1510:client id="{BFB1798C-67D8-AC84-56A3-8D969BCB6851}" v="2" dt="2025-12-01T23:09:48.83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6093" autoAdjust="0"/>
  </p:normalViewPr>
  <p:slideViewPr>
    <p:cSldViewPr snapToGrid="0">
      <p:cViewPr varScale="1">
        <p:scale>
          <a:sx n="91" d="100"/>
          <a:sy n="91" d="100"/>
        </p:scale>
        <p:origin x="76" y="68"/>
      </p:cViewPr>
      <p:guideLst>
        <p:guide orient="horz" pos="2160"/>
        <p:guide pos="3840"/>
        <p:guide orient="horz" pos="4133"/>
        <p:guide pos="7514"/>
        <p:guide orient="horz" pos="1729"/>
        <p:guide orient="horz" pos="3793"/>
        <p:guide pos="2842"/>
        <p:guide pos="80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3" d="100"/>
          <a:sy n="73" d="100"/>
        </p:scale>
        <p:origin x="1768" y="3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33" Type="http://schemas.openxmlformats.org/officeDocument/2006/relationships/customXml" Target="../customXml/item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32" Type="http://schemas.openxmlformats.org/officeDocument/2006/relationships/customXml" Target="../customXml/item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customXml" Target="../customXml/item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Relationship Id="rId30" Type="http://schemas.microsoft.com/office/2018/10/relationships/authors" Target="author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6A3717-CACA-42AC-A9B0-D17FD551057A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6A2D00-3427-4B78-9F9D-F91771EBBA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79646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〇</a:t>
            </a:r>
            <a:r>
              <a:rPr kumimoji="1" lang="en-US" altLang="ja-JP" dirty="0"/>
              <a:t>×</a:t>
            </a:r>
            <a:r>
              <a:rPr kumimoji="1" lang="ja-JP" altLang="en-US" dirty="0"/>
              <a:t>以外は背景設定されています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76358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〇</a:t>
            </a:r>
            <a:r>
              <a:rPr kumimoji="1" lang="en-US" altLang="ja-JP" dirty="0"/>
              <a:t>×</a:t>
            </a:r>
            <a:r>
              <a:rPr kumimoji="1" lang="ja-JP" altLang="en-US" dirty="0"/>
              <a:t>以外は背景設定されています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06247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〇</a:t>
            </a:r>
            <a:r>
              <a:rPr kumimoji="1" lang="en-US" altLang="ja-JP" dirty="0"/>
              <a:t>×</a:t>
            </a:r>
            <a:r>
              <a:rPr kumimoji="1" lang="ja-JP" altLang="en-US" dirty="0"/>
              <a:t>以外は背景設定されています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296466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〇</a:t>
            </a:r>
            <a:r>
              <a:rPr kumimoji="1" lang="en-US" altLang="ja-JP" dirty="0"/>
              <a:t>×</a:t>
            </a:r>
            <a:r>
              <a:rPr kumimoji="1" lang="ja-JP" altLang="en-US" dirty="0"/>
              <a:t>以外は背景設定されています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399091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〇</a:t>
            </a:r>
            <a:r>
              <a:rPr kumimoji="1" lang="en-US" altLang="ja-JP" dirty="0"/>
              <a:t>×</a:t>
            </a:r>
            <a:r>
              <a:rPr kumimoji="1" lang="ja-JP" altLang="en-US" dirty="0"/>
              <a:t>以外は背景設定されています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323951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〇</a:t>
            </a:r>
            <a:r>
              <a:rPr kumimoji="1" lang="en-US" altLang="ja-JP" dirty="0"/>
              <a:t>×</a:t>
            </a:r>
            <a:r>
              <a:rPr kumimoji="1" lang="ja-JP" altLang="en-US" dirty="0"/>
              <a:t>以外は背景設定されています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377878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〇</a:t>
            </a:r>
            <a:r>
              <a:rPr kumimoji="1" lang="en-US" altLang="ja-JP" dirty="0"/>
              <a:t>×</a:t>
            </a:r>
            <a:r>
              <a:rPr kumimoji="1" lang="ja-JP" altLang="en-US" dirty="0"/>
              <a:t>以外は背景設定されています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019477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〇</a:t>
            </a:r>
            <a:r>
              <a:rPr kumimoji="1" lang="en-US" altLang="ja-JP" dirty="0"/>
              <a:t>×</a:t>
            </a:r>
            <a:r>
              <a:rPr kumimoji="1" lang="ja-JP" altLang="en-US" dirty="0"/>
              <a:t>以外は背景設定されています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941992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〇</a:t>
            </a:r>
            <a:r>
              <a:rPr kumimoji="1" lang="en-US" altLang="ja-JP" dirty="0"/>
              <a:t>×</a:t>
            </a:r>
            <a:r>
              <a:rPr kumimoji="1" lang="ja-JP" altLang="en-US" dirty="0"/>
              <a:t>以外は背景設定されています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508284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〇</a:t>
            </a:r>
            <a:r>
              <a:rPr kumimoji="1" lang="en-US" altLang="ja-JP" dirty="0"/>
              <a:t>×</a:t>
            </a:r>
            <a:r>
              <a:rPr kumimoji="1" lang="ja-JP" altLang="en-US" dirty="0"/>
              <a:t>以外は背景設定されています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649532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〇</a:t>
            </a:r>
            <a:r>
              <a:rPr kumimoji="1" lang="en-US" altLang="ja-JP" dirty="0"/>
              <a:t>×</a:t>
            </a:r>
            <a:r>
              <a:rPr kumimoji="1" lang="ja-JP" altLang="en-US" dirty="0"/>
              <a:t>以外は背景設定されています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20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19261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〇</a:t>
            </a:r>
            <a:r>
              <a:rPr kumimoji="1" lang="en-US" altLang="ja-JP" dirty="0"/>
              <a:t>×</a:t>
            </a:r>
            <a:r>
              <a:rPr kumimoji="1" lang="ja-JP" altLang="en-US" dirty="0"/>
              <a:t>以外は背景設定されています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653284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〇</a:t>
            </a:r>
            <a:r>
              <a:rPr kumimoji="1" lang="en-US" altLang="ja-JP" dirty="0"/>
              <a:t>×</a:t>
            </a:r>
            <a:r>
              <a:rPr kumimoji="1" lang="ja-JP" altLang="en-US" dirty="0"/>
              <a:t>以外は背景設定されています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21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02582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〇</a:t>
            </a:r>
            <a:r>
              <a:rPr kumimoji="1" lang="en-US" altLang="ja-JP" dirty="0"/>
              <a:t>×</a:t>
            </a:r>
            <a:r>
              <a:rPr kumimoji="1" lang="ja-JP" altLang="en-US" dirty="0"/>
              <a:t>以外は背景設定されています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30437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〇</a:t>
            </a:r>
            <a:r>
              <a:rPr kumimoji="1" lang="en-US" altLang="ja-JP" dirty="0"/>
              <a:t>×</a:t>
            </a:r>
            <a:r>
              <a:rPr kumimoji="1" lang="ja-JP" altLang="en-US" dirty="0"/>
              <a:t>以外は背景設定されています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55564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〇</a:t>
            </a:r>
            <a:r>
              <a:rPr kumimoji="1" lang="en-US" altLang="ja-JP" dirty="0"/>
              <a:t>×</a:t>
            </a:r>
            <a:r>
              <a:rPr kumimoji="1" lang="ja-JP" altLang="en-US" dirty="0"/>
              <a:t>以外は背景設定されています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58239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〇</a:t>
            </a:r>
            <a:r>
              <a:rPr kumimoji="1" lang="en-US" altLang="ja-JP" dirty="0"/>
              <a:t>×</a:t>
            </a:r>
            <a:r>
              <a:rPr kumimoji="1" lang="ja-JP" altLang="en-US" dirty="0"/>
              <a:t>以外は背景設定されています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66249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〇</a:t>
            </a:r>
            <a:r>
              <a:rPr kumimoji="1" lang="en-US" altLang="ja-JP" dirty="0"/>
              <a:t>×</a:t>
            </a:r>
            <a:r>
              <a:rPr kumimoji="1" lang="ja-JP" altLang="en-US" dirty="0"/>
              <a:t>以外は背景設定されています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14548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〇</a:t>
            </a:r>
            <a:r>
              <a:rPr kumimoji="1" lang="en-US" altLang="ja-JP" dirty="0"/>
              <a:t>×</a:t>
            </a:r>
            <a:r>
              <a:rPr kumimoji="1" lang="ja-JP" altLang="en-US" dirty="0"/>
              <a:t>以外は背景設定されています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60605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〇</a:t>
            </a:r>
            <a:r>
              <a:rPr kumimoji="1" lang="en-US" altLang="ja-JP" dirty="0"/>
              <a:t>×</a:t>
            </a:r>
            <a:r>
              <a:rPr kumimoji="1" lang="ja-JP" altLang="en-US" dirty="0"/>
              <a:t>以外は背景設定されています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2398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1DBFC0F-1BDE-E07E-CB94-9579B083B09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E2615D6-88C1-08CD-C67D-94DA2B86E5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5C03F5E-0397-AA4F-A44D-61CAF3E5A0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3CDE831-98E0-163D-084E-578B95FC4E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A738BDD-93FF-A582-6032-B01CCB0839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89112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1CDA93B-E98F-2D7D-73F4-E3B2A2B356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EEF209E-0B7D-E599-ECB8-742378E96C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ED91C3C-BF3F-D396-FF6B-6A52BEFDF1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5DFC216-21A8-022E-B50E-57683B32DA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28DF0BC-B5EA-B24B-532F-4181DAC7C3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05131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F2E54D2B-7A96-8037-7709-EC66BDA5454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C873912-FAD2-29B1-D146-8B9681943D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ED6A69C-3FD2-A8D0-56D4-6B02916579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857B538-CA4F-2032-B3CE-AA065AB7E9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CACD984-EDDA-F92F-D446-D758B92837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12297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160"/>
            </a:lvl1pPr>
            <a:lvl2pPr marL="411480" indent="0" algn="ctr">
              <a:buNone/>
              <a:defRPr sz="1800"/>
            </a:lvl2pPr>
            <a:lvl3pPr marL="822960" indent="0" algn="ctr">
              <a:buNone/>
              <a:defRPr sz="1620"/>
            </a:lvl3pPr>
            <a:lvl4pPr marL="1234440" indent="0" algn="ctr">
              <a:buNone/>
              <a:defRPr sz="1440"/>
            </a:lvl4pPr>
            <a:lvl5pPr marL="1645920" indent="0" algn="ctr">
              <a:buNone/>
              <a:defRPr sz="1440"/>
            </a:lvl5pPr>
            <a:lvl6pPr marL="2057400" indent="0" algn="ctr">
              <a:buNone/>
              <a:defRPr sz="1440"/>
            </a:lvl6pPr>
            <a:lvl7pPr marL="2468880" indent="0" algn="ctr">
              <a:buNone/>
              <a:defRPr sz="1440"/>
            </a:lvl7pPr>
            <a:lvl8pPr marL="2880360" indent="0" algn="ctr">
              <a:buNone/>
              <a:defRPr sz="1440"/>
            </a:lvl8pPr>
            <a:lvl9pPr marL="3291840" indent="0" algn="ctr">
              <a:buNone/>
              <a:defRPr sz="1440"/>
            </a:lvl9pPr>
          </a:lstStyle>
          <a:p>
            <a:r>
              <a:rPr lang="ja-JP" altLang="en-US"/>
              <a:t>マスター サブタイトルの書式設定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19640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23220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1pPr>
            <a:lvl2pPr marL="41148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822960" indent="0">
              <a:buNone/>
              <a:defRPr sz="1620">
                <a:solidFill>
                  <a:schemeClr val="tx1">
                    <a:tint val="75000"/>
                  </a:schemeClr>
                </a:solidFill>
              </a:defRPr>
            </a:lvl3pPr>
            <a:lvl4pPr marL="123444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4pPr>
            <a:lvl5pPr marL="164592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5pPr>
            <a:lvl6pPr marL="205740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6pPr>
            <a:lvl7pPr marL="246888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7pPr>
            <a:lvl8pPr marL="288036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8pPr>
            <a:lvl9pPr marL="329184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95712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47487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160" b="1"/>
            </a:lvl1pPr>
            <a:lvl2pPr marL="411480" indent="0">
              <a:buNone/>
              <a:defRPr sz="1800" b="1"/>
            </a:lvl2pPr>
            <a:lvl3pPr marL="822960" indent="0">
              <a:buNone/>
              <a:defRPr sz="1620" b="1"/>
            </a:lvl3pPr>
            <a:lvl4pPr marL="1234440" indent="0">
              <a:buNone/>
              <a:defRPr sz="1440" b="1"/>
            </a:lvl4pPr>
            <a:lvl5pPr marL="1645920" indent="0">
              <a:buNone/>
              <a:defRPr sz="1440" b="1"/>
            </a:lvl5pPr>
            <a:lvl6pPr marL="2057400" indent="0">
              <a:buNone/>
              <a:defRPr sz="1440" b="1"/>
            </a:lvl6pPr>
            <a:lvl7pPr marL="2468880" indent="0">
              <a:buNone/>
              <a:defRPr sz="1440" b="1"/>
            </a:lvl7pPr>
            <a:lvl8pPr marL="2880360" indent="0">
              <a:buNone/>
              <a:defRPr sz="1440" b="1"/>
            </a:lvl8pPr>
            <a:lvl9pPr marL="3291840" indent="0">
              <a:buNone/>
              <a:defRPr sz="144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6"/>
            <a:ext cx="5157787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160" b="1"/>
            </a:lvl1pPr>
            <a:lvl2pPr marL="411480" indent="0">
              <a:buNone/>
              <a:defRPr sz="1800" b="1"/>
            </a:lvl2pPr>
            <a:lvl3pPr marL="822960" indent="0">
              <a:buNone/>
              <a:defRPr sz="1620" b="1"/>
            </a:lvl3pPr>
            <a:lvl4pPr marL="1234440" indent="0">
              <a:buNone/>
              <a:defRPr sz="1440" b="1"/>
            </a:lvl4pPr>
            <a:lvl5pPr marL="1645920" indent="0">
              <a:buNone/>
              <a:defRPr sz="1440" b="1"/>
            </a:lvl5pPr>
            <a:lvl6pPr marL="2057400" indent="0">
              <a:buNone/>
              <a:defRPr sz="1440" b="1"/>
            </a:lvl6pPr>
            <a:lvl7pPr marL="2468880" indent="0">
              <a:buNone/>
              <a:defRPr sz="1440" b="1"/>
            </a:lvl7pPr>
            <a:lvl8pPr marL="2880360" indent="0">
              <a:buNone/>
              <a:defRPr sz="1440" b="1"/>
            </a:lvl8pPr>
            <a:lvl9pPr marL="3291840" indent="0">
              <a:buNone/>
              <a:defRPr sz="144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6"/>
            <a:ext cx="5183188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44664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62079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885126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88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>
              <a:defRPr sz="2880"/>
            </a:lvl1pPr>
            <a:lvl2pPr>
              <a:defRPr sz="2520"/>
            </a:lvl2pPr>
            <a:lvl3pPr>
              <a:defRPr sz="216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440"/>
            </a:lvl1pPr>
            <a:lvl2pPr marL="411480" indent="0">
              <a:buNone/>
              <a:defRPr sz="1260"/>
            </a:lvl2pPr>
            <a:lvl3pPr marL="822960" indent="0">
              <a:buNone/>
              <a:defRPr sz="1080"/>
            </a:lvl3pPr>
            <a:lvl4pPr marL="1234440" indent="0">
              <a:buNone/>
              <a:defRPr sz="900"/>
            </a:lvl4pPr>
            <a:lvl5pPr marL="1645920" indent="0">
              <a:buNone/>
              <a:defRPr sz="900"/>
            </a:lvl5pPr>
            <a:lvl6pPr marL="2057400" indent="0">
              <a:buNone/>
              <a:defRPr sz="900"/>
            </a:lvl6pPr>
            <a:lvl7pPr marL="2468880" indent="0">
              <a:buNone/>
              <a:defRPr sz="900"/>
            </a:lvl7pPr>
            <a:lvl8pPr marL="2880360" indent="0">
              <a:buNone/>
              <a:defRPr sz="900"/>
            </a:lvl8pPr>
            <a:lvl9pPr marL="329184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98920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1498864-057C-47A4-B8A2-0EBCF6A917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56052FF-C62E-7107-6456-5EE45E837C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CEC612B-3573-390D-00E3-8438DE7A7C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58F8E77-0839-560E-472A-5EFBD9B03D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494241E-A9A8-1DE5-13B5-5A0D5BB0A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137744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88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</p:spPr>
        <p:txBody>
          <a:bodyPr anchor="t"/>
          <a:lstStyle>
            <a:lvl1pPr marL="0" indent="0">
              <a:buNone/>
              <a:defRPr sz="2880"/>
            </a:lvl1pPr>
            <a:lvl2pPr marL="411480" indent="0">
              <a:buNone/>
              <a:defRPr sz="2520"/>
            </a:lvl2pPr>
            <a:lvl3pPr marL="822960" indent="0">
              <a:buNone/>
              <a:defRPr sz="2160"/>
            </a:lvl3pPr>
            <a:lvl4pPr marL="1234440" indent="0">
              <a:buNone/>
              <a:defRPr sz="1800"/>
            </a:lvl4pPr>
            <a:lvl5pPr marL="1645920" indent="0">
              <a:buNone/>
              <a:defRPr sz="1800"/>
            </a:lvl5pPr>
            <a:lvl6pPr marL="2057400" indent="0">
              <a:buNone/>
              <a:defRPr sz="1800"/>
            </a:lvl6pPr>
            <a:lvl7pPr marL="2468880" indent="0">
              <a:buNone/>
              <a:defRPr sz="1800"/>
            </a:lvl7pPr>
            <a:lvl8pPr marL="2880360" indent="0">
              <a:buNone/>
              <a:defRPr sz="1800"/>
            </a:lvl8pPr>
            <a:lvl9pPr marL="3291840" indent="0">
              <a:buNone/>
              <a:defRPr sz="1800"/>
            </a:lvl9pPr>
          </a:lstStyle>
          <a:p>
            <a:r>
              <a:rPr lang="ja-JP" altLang="en-US"/>
              <a:t>アイコンをクリックして図を追加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440"/>
            </a:lvl1pPr>
            <a:lvl2pPr marL="411480" indent="0">
              <a:buNone/>
              <a:defRPr sz="1260"/>
            </a:lvl2pPr>
            <a:lvl3pPr marL="822960" indent="0">
              <a:buNone/>
              <a:defRPr sz="1080"/>
            </a:lvl3pPr>
            <a:lvl4pPr marL="1234440" indent="0">
              <a:buNone/>
              <a:defRPr sz="900"/>
            </a:lvl4pPr>
            <a:lvl5pPr marL="1645920" indent="0">
              <a:buNone/>
              <a:defRPr sz="900"/>
            </a:lvl5pPr>
            <a:lvl6pPr marL="2057400" indent="0">
              <a:buNone/>
              <a:defRPr sz="900"/>
            </a:lvl6pPr>
            <a:lvl7pPr marL="2468880" indent="0">
              <a:buNone/>
              <a:defRPr sz="900"/>
            </a:lvl7pPr>
            <a:lvl8pPr marL="2880360" indent="0">
              <a:buNone/>
              <a:defRPr sz="900"/>
            </a:lvl8pPr>
            <a:lvl9pPr marL="329184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66085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6712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74558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A03234-A719-18B0-9D8A-4D8CC869A2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4663321-8436-3FDB-9D32-9D39767842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850CD44-70E0-6A30-66FB-3B4F471406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3843629-6D65-1CA3-18BF-E15FDEA8AB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5D2A7BF-DB46-9F00-CFA6-031B77AA19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13449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4FB355E-A2E1-18CE-8A1E-53F53F2668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CF25104-63F3-C84C-8ED6-0AC8BEFC93E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80C67A7-7786-3EDA-C627-5C01DE7EA6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55268BF-454B-A483-B554-A0FB86E6C7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EF132D3-5A22-1D13-51F0-47DB5306A5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788C971-AD4C-54F7-8C80-C001F001A2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89622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49FCCB1-AB2F-06B4-3C43-FE6E3A123F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B33DC9B-A4F5-368E-C5DD-6B2049784D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F5F93B0-A6A7-9FD9-9FF4-EF5DABA40A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7BABA192-7925-C5C0-19B1-9B85EC3F99F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D6173D15-805D-310F-9404-5A5CBC1602E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DDD4655A-4F1F-9CC5-B350-26EACAF998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07F29317-1A83-EC11-5AA0-878226E92E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995237A5-EED2-C6D3-AE60-38E5BB978C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85155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C59EE37-57E8-206D-342B-9975FB6EC3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27A8A8E-1DF3-DDF4-A2E6-733CD8E382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7D81529-FCB5-0272-9878-135F094B8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1182D31-B0F0-A743-2E6E-D88D99F2BD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73708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35214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E4A1AE-EE25-C423-9B0F-EE8856A563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0F02AC6-7B8E-A905-A708-AC920309DE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6EED824-BB11-2E8E-4CC6-0D257C1634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6A27C80-D170-C1B8-7BB3-DCCF9DFD4C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8553B4A-55BE-54F4-7AF0-DA5FABDF64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BC485E4-65B6-D172-DD59-D4DA23B414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47820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6B4D918-79AF-7A3C-278E-8E54824C31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F4BFD10E-06B1-E668-EFC7-C133FA8ABC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9286E15-5F5E-B208-B43F-95AAFCCC61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A9CAB57-F516-11E5-E260-DF312BC42C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639B461-751F-75CC-19CF-2F26695412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65DC2E6-B0FD-55F9-1B82-4C219191B1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04811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E966E521-CDD3-43B4-186D-0B6E58AF71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D2E4781-541B-FCC2-6A19-6D7BD90574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68DF3F7-BDE0-F991-A00C-AF5EB701582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92BA37-ADBE-4DC3-A4AC-5E4689A9D752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54A2E9D-FFAD-DDA3-4111-8262DD3D931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80D9DA7-40B8-CC28-D6BB-24FE235902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8458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4F1816-6C7A-4798-80A6-9FA172986A6E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8783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822960" rtl="0" eaLnBrk="1" latinLnBrk="0" hangingPunct="1">
        <a:lnSpc>
          <a:spcPct val="90000"/>
        </a:lnSpc>
        <a:spcBef>
          <a:spcPct val="0"/>
        </a:spcBef>
        <a:buNone/>
        <a:defRPr kumimoji="1" sz="39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5740" indent="-205740" algn="l" defTabSz="822960" rtl="0" eaLnBrk="1" latinLnBrk="0" hangingPunct="1">
        <a:lnSpc>
          <a:spcPct val="90000"/>
        </a:lnSpc>
        <a:spcBef>
          <a:spcPts val="9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172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kumimoji="1"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85166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26314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6746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30861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4975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22960" rtl="0" eaLnBrk="1" latinLnBrk="0" hangingPunct="1"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960" rtl="0" eaLnBrk="1" latinLnBrk="0" hangingPunct="1"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algn="l" defTabSz="822960" rtl="0" eaLnBrk="1" latinLnBrk="0" hangingPunct="1"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algn="l" defTabSz="822960" rtl="0" eaLnBrk="1" latinLnBrk="0" hangingPunct="1"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960" rtl="0" eaLnBrk="1" latinLnBrk="0" hangingPunct="1"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057400" algn="l" defTabSz="822960" rtl="0" eaLnBrk="1" latinLnBrk="0" hangingPunct="1"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algn="l" defTabSz="822960" rtl="0" eaLnBrk="1" latinLnBrk="0" hangingPunct="1"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60" algn="l" defTabSz="822960" rtl="0" eaLnBrk="1" latinLnBrk="0" hangingPunct="1"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40" algn="l" defTabSz="822960" rtl="0" eaLnBrk="1" latinLnBrk="0" hangingPunct="1"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51BC685-05A0-6D74-8E2D-2612BCA19B14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1271587" y="979488"/>
            <a:ext cx="9144000" cy="1725612"/>
          </a:xfrm>
        </p:spPr>
        <p:txBody>
          <a:bodyPr anchor="t" anchorCtr="0">
            <a:normAutofit fontScale="90000"/>
          </a:bodyPr>
          <a:lstStyle/>
          <a:p>
            <a:pPr algn="l">
              <a:lnSpc>
                <a:spcPct val="150000"/>
              </a:lnSpc>
            </a:pPr>
            <a:r>
              <a:rPr kumimoji="1" lang="ja-JP" altLang="en-US" sz="4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えを あらわす ことばの </a:t>
            </a:r>
            <a:br>
              <a:rPr kumimoji="1" lang="en-US" altLang="ja-JP" sz="4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4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ただしいものに 〇を つけましょう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479575D0-28F9-AD45-0825-9BBBFF7BE6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57901" y="3182338"/>
            <a:ext cx="5911818" cy="3325398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631FE17-61CE-D7C7-B26D-4F9044D3BCEE}"/>
              </a:ext>
            </a:extLst>
          </p:cNvPr>
          <p:cNvSpPr txBox="1"/>
          <p:nvPr/>
        </p:nvSpPr>
        <p:spPr>
          <a:xfrm>
            <a:off x="0" y="6597732"/>
            <a:ext cx="2664000" cy="215444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sz="800" dirty="0">
                <a:latin typeface="Meiryo UI" panose="020B0604030504040204" pitchFamily="50" charset="-128"/>
                <a:ea typeface="Meiryo UI" panose="020B0604030504040204" pitchFamily="50" charset="-128"/>
                <a:cs typeface="Calibri"/>
              </a:rPr>
              <a:t>イラスト出典：いらすとや　https://www.irasutoya.com/</a:t>
            </a:r>
            <a:endParaRPr lang="ja-JP" sz="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94683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アイコン&#10;&#10;自動的に生成された説明">
            <a:extLst>
              <a:ext uri="{FF2B5EF4-FFF2-40B4-BE49-F238E27FC236}">
                <a16:creationId xmlns:a16="http://schemas.microsoft.com/office/drawing/2014/main" id="{8CE3970A-E4EE-4F02-61D2-04177EBF158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2523" y="704667"/>
            <a:ext cx="1296000" cy="1296000"/>
          </a:xfrm>
          <a:prstGeom prst="rect">
            <a:avLst/>
          </a:prstGeom>
        </p:spPr>
      </p:pic>
      <p:pic>
        <p:nvPicPr>
          <p:cNvPr id="4" name="図 3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F71EB66B-A55F-F649-C9B3-53861597C3E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7523" y="704667"/>
            <a:ext cx="1296000" cy="12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8630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アイコン&#10;&#10;自動的に生成された説明">
            <a:extLst>
              <a:ext uri="{FF2B5EF4-FFF2-40B4-BE49-F238E27FC236}">
                <a16:creationId xmlns:a16="http://schemas.microsoft.com/office/drawing/2014/main" id="{8CE3970A-E4EE-4F02-61D2-04177EBF158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2523" y="704667"/>
            <a:ext cx="1296000" cy="1296000"/>
          </a:xfrm>
          <a:prstGeom prst="rect">
            <a:avLst/>
          </a:prstGeom>
        </p:spPr>
      </p:pic>
      <p:pic>
        <p:nvPicPr>
          <p:cNvPr id="4" name="図 3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F71EB66B-A55F-F649-C9B3-53861597C3E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7523" y="704667"/>
            <a:ext cx="1296000" cy="12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56487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アイコン&#10;&#10;自動的に生成された説明">
            <a:extLst>
              <a:ext uri="{FF2B5EF4-FFF2-40B4-BE49-F238E27FC236}">
                <a16:creationId xmlns:a16="http://schemas.microsoft.com/office/drawing/2014/main" id="{8CE3970A-E4EE-4F02-61D2-04177EBF158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2523" y="704667"/>
            <a:ext cx="1296000" cy="1296000"/>
          </a:xfrm>
          <a:prstGeom prst="rect">
            <a:avLst/>
          </a:prstGeom>
        </p:spPr>
      </p:pic>
      <p:pic>
        <p:nvPicPr>
          <p:cNvPr id="4" name="図 3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F71EB66B-A55F-F649-C9B3-53861597C3E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7523" y="704667"/>
            <a:ext cx="1296000" cy="12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74123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アイコン&#10;&#10;自動的に生成された説明">
            <a:extLst>
              <a:ext uri="{FF2B5EF4-FFF2-40B4-BE49-F238E27FC236}">
                <a16:creationId xmlns:a16="http://schemas.microsoft.com/office/drawing/2014/main" id="{8CE3970A-E4EE-4F02-61D2-04177EBF158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2523" y="704667"/>
            <a:ext cx="1296000" cy="1296000"/>
          </a:xfrm>
          <a:prstGeom prst="rect">
            <a:avLst/>
          </a:prstGeom>
        </p:spPr>
      </p:pic>
      <p:pic>
        <p:nvPicPr>
          <p:cNvPr id="4" name="図 3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F71EB66B-A55F-F649-C9B3-53861597C3E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7523" y="704667"/>
            <a:ext cx="1296000" cy="12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57258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アイコン&#10;&#10;自動的に生成された説明">
            <a:extLst>
              <a:ext uri="{FF2B5EF4-FFF2-40B4-BE49-F238E27FC236}">
                <a16:creationId xmlns:a16="http://schemas.microsoft.com/office/drawing/2014/main" id="{8CE3970A-E4EE-4F02-61D2-04177EBF158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2523" y="704667"/>
            <a:ext cx="1296000" cy="1296000"/>
          </a:xfrm>
          <a:prstGeom prst="rect">
            <a:avLst/>
          </a:prstGeom>
        </p:spPr>
      </p:pic>
      <p:pic>
        <p:nvPicPr>
          <p:cNvPr id="4" name="図 3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F71EB66B-A55F-F649-C9B3-53861597C3E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7523" y="704667"/>
            <a:ext cx="1296000" cy="12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27101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アイコン&#10;&#10;自動的に生成された説明">
            <a:extLst>
              <a:ext uri="{FF2B5EF4-FFF2-40B4-BE49-F238E27FC236}">
                <a16:creationId xmlns:a16="http://schemas.microsoft.com/office/drawing/2014/main" id="{8CE3970A-E4EE-4F02-61D2-04177EBF158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2523" y="704667"/>
            <a:ext cx="1296000" cy="1296000"/>
          </a:xfrm>
          <a:prstGeom prst="rect">
            <a:avLst/>
          </a:prstGeom>
        </p:spPr>
      </p:pic>
      <p:pic>
        <p:nvPicPr>
          <p:cNvPr id="4" name="図 3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F71EB66B-A55F-F649-C9B3-53861597C3E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7523" y="704667"/>
            <a:ext cx="1296000" cy="12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56897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アイコン&#10;&#10;自動的に生成された説明">
            <a:extLst>
              <a:ext uri="{FF2B5EF4-FFF2-40B4-BE49-F238E27FC236}">
                <a16:creationId xmlns:a16="http://schemas.microsoft.com/office/drawing/2014/main" id="{8CE3970A-E4EE-4F02-61D2-04177EBF158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2523" y="704667"/>
            <a:ext cx="1296000" cy="1296000"/>
          </a:xfrm>
          <a:prstGeom prst="rect">
            <a:avLst/>
          </a:prstGeom>
        </p:spPr>
      </p:pic>
      <p:pic>
        <p:nvPicPr>
          <p:cNvPr id="4" name="図 3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F71EB66B-A55F-F649-C9B3-53861597C3E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7523" y="704667"/>
            <a:ext cx="1296000" cy="12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21064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アイコン&#10;&#10;自動的に生成された説明">
            <a:extLst>
              <a:ext uri="{FF2B5EF4-FFF2-40B4-BE49-F238E27FC236}">
                <a16:creationId xmlns:a16="http://schemas.microsoft.com/office/drawing/2014/main" id="{8CE3970A-E4EE-4F02-61D2-04177EBF158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2523" y="704667"/>
            <a:ext cx="1296000" cy="1296000"/>
          </a:xfrm>
          <a:prstGeom prst="rect">
            <a:avLst/>
          </a:prstGeom>
        </p:spPr>
      </p:pic>
      <p:pic>
        <p:nvPicPr>
          <p:cNvPr id="4" name="図 3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F71EB66B-A55F-F649-C9B3-53861597C3E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7523" y="704667"/>
            <a:ext cx="1296000" cy="12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41588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アイコン&#10;&#10;自動的に生成された説明">
            <a:extLst>
              <a:ext uri="{FF2B5EF4-FFF2-40B4-BE49-F238E27FC236}">
                <a16:creationId xmlns:a16="http://schemas.microsoft.com/office/drawing/2014/main" id="{8CE3970A-E4EE-4F02-61D2-04177EBF158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2523" y="704667"/>
            <a:ext cx="1296000" cy="1296000"/>
          </a:xfrm>
          <a:prstGeom prst="rect">
            <a:avLst/>
          </a:prstGeom>
        </p:spPr>
      </p:pic>
      <p:pic>
        <p:nvPicPr>
          <p:cNvPr id="4" name="図 3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F71EB66B-A55F-F649-C9B3-53861597C3E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7523" y="704667"/>
            <a:ext cx="1296000" cy="12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00465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アイコン&#10;&#10;自動的に生成された説明">
            <a:extLst>
              <a:ext uri="{FF2B5EF4-FFF2-40B4-BE49-F238E27FC236}">
                <a16:creationId xmlns:a16="http://schemas.microsoft.com/office/drawing/2014/main" id="{8CE3970A-E4EE-4F02-61D2-04177EBF158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2523" y="704667"/>
            <a:ext cx="1296000" cy="1296000"/>
          </a:xfrm>
          <a:prstGeom prst="rect">
            <a:avLst/>
          </a:prstGeom>
        </p:spPr>
      </p:pic>
      <p:pic>
        <p:nvPicPr>
          <p:cNvPr id="4" name="図 3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F71EB66B-A55F-F649-C9B3-53861597C3E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7523" y="704667"/>
            <a:ext cx="1296000" cy="12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22061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アイコン&#10;&#10;自動的に生成された説明">
            <a:extLst>
              <a:ext uri="{FF2B5EF4-FFF2-40B4-BE49-F238E27FC236}">
                <a16:creationId xmlns:a16="http://schemas.microsoft.com/office/drawing/2014/main" id="{6A0E6AAB-15DE-DC08-6932-A02A9A2809E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2523" y="704667"/>
            <a:ext cx="1296000" cy="1296000"/>
          </a:xfrm>
          <a:prstGeom prst="rect">
            <a:avLst/>
          </a:prstGeom>
        </p:spPr>
      </p:pic>
      <p:pic>
        <p:nvPicPr>
          <p:cNvPr id="5" name="図 4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691365CC-3112-4B92-A99A-D52431BF5FC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7523" y="704667"/>
            <a:ext cx="1296000" cy="12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947577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アイコン&#10;&#10;自動的に生成された説明">
            <a:extLst>
              <a:ext uri="{FF2B5EF4-FFF2-40B4-BE49-F238E27FC236}">
                <a16:creationId xmlns:a16="http://schemas.microsoft.com/office/drawing/2014/main" id="{8CE3970A-E4EE-4F02-61D2-04177EBF158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2523" y="704667"/>
            <a:ext cx="1296000" cy="1296000"/>
          </a:xfrm>
          <a:prstGeom prst="rect">
            <a:avLst/>
          </a:prstGeom>
        </p:spPr>
      </p:pic>
      <p:pic>
        <p:nvPicPr>
          <p:cNvPr id="4" name="図 3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F71EB66B-A55F-F649-C9B3-53861597C3E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7523" y="704667"/>
            <a:ext cx="1296000" cy="12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990538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アイコン&#10;&#10;自動的に生成された説明">
            <a:extLst>
              <a:ext uri="{FF2B5EF4-FFF2-40B4-BE49-F238E27FC236}">
                <a16:creationId xmlns:a16="http://schemas.microsoft.com/office/drawing/2014/main" id="{8CE3970A-E4EE-4F02-61D2-04177EBF158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2523" y="704667"/>
            <a:ext cx="1296000" cy="1296000"/>
          </a:xfrm>
          <a:prstGeom prst="rect">
            <a:avLst/>
          </a:prstGeom>
        </p:spPr>
      </p:pic>
      <p:pic>
        <p:nvPicPr>
          <p:cNvPr id="4" name="図 3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F71EB66B-A55F-F649-C9B3-53861597C3E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7523" y="704667"/>
            <a:ext cx="1296000" cy="12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70408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アイコン&#10;&#10;自動的に生成された説明">
            <a:extLst>
              <a:ext uri="{FF2B5EF4-FFF2-40B4-BE49-F238E27FC236}">
                <a16:creationId xmlns:a16="http://schemas.microsoft.com/office/drawing/2014/main" id="{8CE3970A-E4EE-4F02-61D2-04177EBF158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2523" y="704667"/>
            <a:ext cx="1296000" cy="1296000"/>
          </a:xfrm>
          <a:prstGeom prst="rect">
            <a:avLst/>
          </a:prstGeom>
        </p:spPr>
      </p:pic>
      <p:pic>
        <p:nvPicPr>
          <p:cNvPr id="4" name="図 3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F71EB66B-A55F-F649-C9B3-53861597C3E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7523" y="704667"/>
            <a:ext cx="1296000" cy="12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64663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アイコン&#10;&#10;自動的に生成された説明">
            <a:extLst>
              <a:ext uri="{FF2B5EF4-FFF2-40B4-BE49-F238E27FC236}">
                <a16:creationId xmlns:a16="http://schemas.microsoft.com/office/drawing/2014/main" id="{8CE3970A-E4EE-4F02-61D2-04177EBF158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2523" y="704667"/>
            <a:ext cx="1296000" cy="1296000"/>
          </a:xfrm>
          <a:prstGeom prst="rect">
            <a:avLst/>
          </a:prstGeom>
        </p:spPr>
      </p:pic>
      <p:pic>
        <p:nvPicPr>
          <p:cNvPr id="4" name="図 3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F71EB66B-A55F-F649-C9B3-53861597C3E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7523" y="704667"/>
            <a:ext cx="1296000" cy="12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41400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アイコン&#10;&#10;自動的に生成された説明">
            <a:extLst>
              <a:ext uri="{FF2B5EF4-FFF2-40B4-BE49-F238E27FC236}">
                <a16:creationId xmlns:a16="http://schemas.microsoft.com/office/drawing/2014/main" id="{B6B9091F-02AD-4A69-52F7-07EE66D5881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2523" y="704667"/>
            <a:ext cx="1296000" cy="1296000"/>
          </a:xfrm>
          <a:prstGeom prst="rect">
            <a:avLst/>
          </a:prstGeom>
        </p:spPr>
      </p:pic>
      <p:pic>
        <p:nvPicPr>
          <p:cNvPr id="5" name="図 4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452A6B43-0F92-F7BB-A54C-F2B369C2F6D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7523" y="704667"/>
            <a:ext cx="1296000" cy="12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75018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アイコン&#10;&#10;自動的に生成された説明">
            <a:extLst>
              <a:ext uri="{FF2B5EF4-FFF2-40B4-BE49-F238E27FC236}">
                <a16:creationId xmlns:a16="http://schemas.microsoft.com/office/drawing/2014/main" id="{8CE3970A-E4EE-4F02-61D2-04177EBF158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2523" y="704667"/>
            <a:ext cx="1296000" cy="1296000"/>
          </a:xfrm>
          <a:prstGeom prst="rect">
            <a:avLst/>
          </a:prstGeom>
        </p:spPr>
      </p:pic>
      <p:pic>
        <p:nvPicPr>
          <p:cNvPr id="4" name="図 3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F71EB66B-A55F-F649-C9B3-53861597C3E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7523" y="704667"/>
            <a:ext cx="1296000" cy="12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29769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アイコン&#10;&#10;自動的に生成された説明">
            <a:extLst>
              <a:ext uri="{FF2B5EF4-FFF2-40B4-BE49-F238E27FC236}">
                <a16:creationId xmlns:a16="http://schemas.microsoft.com/office/drawing/2014/main" id="{8CE3970A-E4EE-4F02-61D2-04177EBF158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2523" y="704667"/>
            <a:ext cx="1296000" cy="1296000"/>
          </a:xfrm>
          <a:prstGeom prst="rect">
            <a:avLst/>
          </a:prstGeom>
        </p:spPr>
      </p:pic>
      <p:pic>
        <p:nvPicPr>
          <p:cNvPr id="4" name="図 3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F71EB66B-A55F-F649-C9B3-53861597C3E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7523" y="704667"/>
            <a:ext cx="1296000" cy="12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62466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アイコン&#10;&#10;自動的に生成された説明">
            <a:extLst>
              <a:ext uri="{FF2B5EF4-FFF2-40B4-BE49-F238E27FC236}">
                <a16:creationId xmlns:a16="http://schemas.microsoft.com/office/drawing/2014/main" id="{8CE3970A-E4EE-4F02-61D2-04177EBF158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2523" y="704667"/>
            <a:ext cx="1296000" cy="1296000"/>
          </a:xfrm>
          <a:prstGeom prst="rect">
            <a:avLst/>
          </a:prstGeom>
        </p:spPr>
      </p:pic>
      <p:pic>
        <p:nvPicPr>
          <p:cNvPr id="4" name="図 3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F71EB66B-A55F-F649-C9B3-53861597C3E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7523" y="704667"/>
            <a:ext cx="1296000" cy="12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28983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アイコン&#10;&#10;自動的に生成された説明">
            <a:extLst>
              <a:ext uri="{FF2B5EF4-FFF2-40B4-BE49-F238E27FC236}">
                <a16:creationId xmlns:a16="http://schemas.microsoft.com/office/drawing/2014/main" id="{8CE3970A-E4EE-4F02-61D2-04177EBF158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2523" y="704667"/>
            <a:ext cx="1296000" cy="1296000"/>
          </a:xfrm>
          <a:prstGeom prst="rect">
            <a:avLst/>
          </a:prstGeom>
        </p:spPr>
      </p:pic>
      <p:pic>
        <p:nvPicPr>
          <p:cNvPr id="4" name="図 3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F71EB66B-A55F-F649-C9B3-53861597C3E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7523" y="704667"/>
            <a:ext cx="1296000" cy="12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57645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b12565545142c88a19c7688083525830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4f6767bcf2356889afcdf4ca57e97b20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D1D1E84D-A52B-4350-8025-5EBEA9844CD7}"/>
</file>

<file path=customXml/itemProps2.xml><?xml version="1.0" encoding="utf-8"?>
<ds:datastoreItem xmlns:ds="http://schemas.openxmlformats.org/officeDocument/2006/customXml" ds:itemID="{F28B8A99-A882-4E4A-A0BD-24CE0AAC6EB6}"/>
</file>

<file path=customXml/itemProps3.xml><?xml version="1.0" encoding="utf-8"?>
<ds:datastoreItem xmlns:ds="http://schemas.openxmlformats.org/officeDocument/2006/customXml" ds:itemID="{7A1BD5B1-DEBC-410E-8EFB-6480A615EBEF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208</Words>
  <Application>Microsoft Office PowerPoint</Application>
  <PresentationFormat>ワイド画面</PresentationFormat>
  <Paragraphs>42</Paragraphs>
  <Slides>21</Slides>
  <Notes>20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21</vt:i4>
      </vt:variant>
    </vt:vector>
  </HeadingPairs>
  <TitlesOfParts>
    <vt:vector size="30" baseType="lpstr">
      <vt:lpstr>Meiryo UI</vt:lpstr>
      <vt:lpstr>ＭＳ Ｐゴシック</vt:lpstr>
      <vt:lpstr>游ゴシック</vt:lpstr>
      <vt:lpstr>游ゴシック Light</vt:lpstr>
      <vt:lpstr>Arial</vt:lpstr>
      <vt:lpstr>Calibri</vt:lpstr>
      <vt:lpstr>Calibri Light</vt:lpstr>
      <vt:lpstr>Office テーマ</vt:lpstr>
      <vt:lpstr>1_Office テーマ</vt:lpstr>
      <vt:lpstr>えを あらわす ことばの  ただしいものに 〇を つけましょう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2025-12-02T04:33:14Z</dcterms:created>
  <dcterms:modified xsi:type="dcterms:W3CDTF">2025-12-02T04:33:23Z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