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0"/>
  </p:notesMasterIdLst>
  <p:sldIdLst>
    <p:sldId id="411" r:id="rId2"/>
    <p:sldId id="351" r:id="rId3"/>
    <p:sldId id="415" r:id="rId4"/>
    <p:sldId id="430" r:id="rId5"/>
    <p:sldId id="416" r:id="rId6"/>
    <p:sldId id="417" r:id="rId7"/>
    <p:sldId id="418" r:id="rId8"/>
    <p:sldId id="456" r:id="rId9"/>
    <p:sldId id="457" r:id="rId10"/>
    <p:sldId id="461" r:id="rId11"/>
    <p:sldId id="459" r:id="rId12"/>
    <p:sldId id="460" r:id="rId13"/>
    <p:sldId id="412" r:id="rId14"/>
    <p:sldId id="363" r:id="rId15"/>
    <p:sldId id="419" r:id="rId16"/>
    <p:sldId id="431" r:id="rId17"/>
    <p:sldId id="432" r:id="rId18"/>
    <p:sldId id="433" r:id="rId19"/>
    <p:sldId id="434" r:id="rId20"/>
    <p:sldId id="451" r:id="rId21"/>
    <p:sldId id="452" r:id="rId22"/>
    <p:sldId id="453" r:id="rId23"/>
    <p:sldId id="454" r:id="rId24"/>
    <p:sldId id="455" r:id="rId25"/>
    <p:sldId id="413" r:id="rId26"/>
    <p:sldId id="369" r:id="rId27"/>
    <p:sldId id="425" r:id="rId28"/>
    <p:sldId id="426" r:id="rId29"/>
    <p:sldId id="427" r:id="rId30"/>
    <p:sldId id="428" r:id="rId31"/>
    <p:sldId id="429" r:id="rId32"/>
    <p:sldId id="446" r:id="rId33"/>
    <p:sldId id="447" r:id="rId34"/>
    <p:sldId id="448" r:id="rId35"/>
    <p:sldId id="449" r:id="rId36"/>
    <p:sldId id="450" r:id="rId37"/>
    <p:sldId id="414" r:id="rId38"/>
    <p:sldId id="379" r:id="rId39"/>
    <p:sldId id="441" r:id="rId40"/>
    <p:sldId id="442" r:id="rId41"/>
    <p:sldId id="443" r:id="rId42"/>
    <p:sldId id="444" r:id="rId43"/>
    <p:sldId id="445" r:id="rId44"/>
    <p:sldId id="435" r:id="rId45"/>
    <p:sldId id="436" r:id="rId46"/>
    <p:sldId id="437" r:id="rId47"/>
    <p:sldId id="438" r:id="rId48"/>
    <p:sldId id="439" r:id="rId4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29" userDrawn="1">
          <p15:clr>
            <a:srgbClr val="A4A3A4"/>
          </p15:clr>
        </p15:guide>
        <p15:guide id="6" orient="horz" pos="3770" userDrawn="1">
          <p15:clr>
            <a:srgbClr val="A4A3A4"/>
          </p15:clr>
        </p15:guide>
        <p15:guide id="7" pos="2842" userDrawn="1">
          <p15:clr>
            <a:srgbClr val="A4A3A4"/>
          </p15:clr>
        </p15:guide>
        <p15:guide id="8" pos="801" userDrawn="1">
          <p15:clr>
            <a:srgbClr val="A4A3A4"/>
          </p15:clr>
        </p15:guide>
        <p15:guide id="9" orient="horz" pos="1275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FF70E-C052-7A23-45CE-D7EF7986751D}" v="2" dt="2025-12-01T23:09:33.352"/>
    <p1510:client id="{7AAA2BB5-99F7-47A8-A87E-054B39B05C51}" v="3" dt="2025-12-02T04:32:19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4" autoAdjust="0"/>
    <p:restoredTop sz="80707" autoAdjust="0"/>
  </p:normalViewPr>
  <p:slideViewPr>
    <p:cSldViewPr snapToGrid="0">
      <p:cViewPr varScale="1">
        <p:scale>
          <a:sx n="77" d="100"/>
          <a:sy n="77" d="100"/>
        </p:scale>
        <p:origin x="664" y="64"/>
      </p:cViewPr>
      <p:guideLst>
        <p:guide orient="horz" pos="2183"/>
        <p:guide pos="3840"/>
        <p:guide orient="horz" pos="4133"/>
        <p:guide pos="7514"/>
        <p:guide orient="horz" pos="1729"/>
        <p:guide orient="horz" pos="3770"/>
        <p:guide pos="2842"/>
        <p:guide pos="801"/>
        <p:guide orient="horz" pos="12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8/10/relationships/authors" Target="authors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背景設定されています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7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953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373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749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111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76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77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895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67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496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1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810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9935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2096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0699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953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8999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69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395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335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2992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270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5395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7566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3712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6213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434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3232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5142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7187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6081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564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485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234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1923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5390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5404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068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94547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73492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18340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0221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268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995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97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056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254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文字以外は背景設定されています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26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14.png"/><Relationship Id="rId10" Type="http://schemas.openxmlformats.org/officeDocument/2006/relationships/image" Target="../media/image7.png"/><Relationship Id="rId4" Type="http://schemas.openxmlformats.org/officeDocument/2006/relationships/image" Target="../media/image33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10.png"/><Relationship Id="rId5" Type="http://schemas.openxmlformats.org/officeDocument/2006/relationships/image" Target="../media/image36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1.png"/><Relationship Id="rId10" Type="http://schemas.openxmlformats.org/officeDocument/2006/relationships/image" Target="../media/image9.png"/><Relationship Id="rId4" Type="http://schemas.openxmlformats.org/officeDocument/2006/relationships/image" Target="../media/image36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4.png"/><Relationship Id="rId10" Type="http://schemas.openxmlformats.org/officeDocument/2006/relationships/image" Target="../media/image43.png"/><Relationship Id="rId4" Type="http://schemas.openxmlformats.org/officeDocument/2006/relationships/image" Target="../media/image8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image" Target="../media/image42.png"/><Relationship Id="rId4" Type="http://schemas.openxmlformats.org/officeDocument/2006/relationships/image" Target="../media/image8.png"/><Relationship Id="rId9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6.png"/><Relationship Id="rId4" Type="http://schemas.openxmlformats.org/officeDocument/2006/relationships/image" Target="../media/image8.png"/><Relationship Id="rId9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49.png"/><Relationship Id="rId9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51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9.png"/><Relationship Id="rId5" Type="http://schemas.openxmlformats.org/officeDocument/2006/relationships/image" Target="../media/image3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10.png"/><Relationship Id="rId5" Type="http://schemas.openxmlformats.org/officeDocument/2006/relationships/image" Target="../media/image54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8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49.pn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1.pn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4.png"/><Relationship Id="rId4" Type="http://schemas.openxmlformats.org/officeDocument/2006/relationships/image" Target="../media/image9.png"/><Relationship Id="rId9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4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54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36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8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6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3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4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9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9.png"/><Relationship Id="rId5" Type="http://schemas.openxmlformats.org/officeDocument/2006/relationships/image" Target="../media/image8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851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3D43C86-90DB-1AEC-5B13-B82C43345D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0572" y="4418494"/>
            <a:ext cx="1440000" cy="144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D158270-6008-0DAD-A817-6F9B51B6FE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87075" y="4669512"/>
            <a:ext cx="1432044" cy="1432044"/>
          </a:xfrm>
          <a:prstGeom prst="rect">
            <a:avLst/>
          </a:prstGeom>
        </p:spPr>
      </p:pic>
      <p:pic>
        <p:nvPicPr>
          <p:cNvPr id="8" name="図 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076271D5-324C-DE4B-E2A9-6F67E01FAA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665" y="983036"/>
            <a:ext cx="1440000" cy="143204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EDB32F3-1295-DC70-5980-7ECC16E593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886" y="907704"/>
            <a:ext cx="1440000" cy="144795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57D77CD-0803-D90B-3F2B-805BADF42B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983" y="2730856"/>
            <a:ext cx="1440000" cy="1440000"/>
          </a:xfrm>
          <a:prstGeom prst="rect">
            <a:avLst/>
          </a:prstGeom>
        </p:spPr>
      </p:pic>
      <p:pic>
        <p:nvPicPr>
          <p:cNvPr id="15" name="図 14" descr="図形, 矢印&#10;&#10;自動的に生成された説明">
            <a:extLst>
              <a:ext uri="{FF2B5EF4-FFF2-40B4-BE49-F238E27FC236}">
                <a16:creationId xmlns:a16="http://schemas.microsoft.com/office/drawing/2014/main" id="{DF0D3DCB-DD17-770E-3000-9B8065D99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437" y="273085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42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4C82CD-F90D-1BF7-154B-9AE767CAF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0202" y="4873045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F54843B-B51F-9808-1913-520EE1FC4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8044"/>
          </a:xfrm>
          <a:prstGeom prst="rect">
            <a:avLst/>
          </a:prstGeom>
        </p:spPr>
      </p:pic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344EDFD-3B98-8E6C-88A1-469CE3B990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984" y="937275"/>
            <a:ext cx="1440000" cy="144800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06F094C-A667-D387-045F-AB38256CEA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160" y="4830482"/>
            <a:ext cx="1440000" cy="1416264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57327D0-0702-8B25-447D-4A6DC7073D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09" y="746375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92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74397AE-58F2-BA90-068C-5466C0FCF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1601" y="584063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B7878A8-943D-9B44-8977-9EC63A5770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968" y="4444269"/>
            <a:ext cx="1440000" cy="1432044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467ABE35-2170-E348-2A82-A49FE99BEA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673" y="1717998"/>
            <a:ext cx="1440000" cy="1432044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FB832AE-0912-22D8-C07B-2C265E6F31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205" y="4776837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91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180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980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3DC5FC5C-488E-D0F7-2870-CBA2FA68CC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8788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1D465997-2B07-4BC1-9125-0A3FD24266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65" y="2744788"/>
            <a:ext cx="1440000" cy="144800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93BA231-6450-2315-086C-5358010794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8C1F703-6925-85C4-9E1F-5BCC90B1A2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F18F8D3-96AE-8BAB-DC88-F48E3F9361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0F72EE6-0C7A-A319-444D-9B226B36A4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73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5ACE56BA-C565-F22E-4957-8D4242ECC9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104" y="2744788"/>
            <a:ext cx="1440000" cy="145608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F8A53B7-CB1A-E295-8F4B-B7ABE4ABCB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8832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C874D36-3362-5C5A-30F0-E2AFBC32D7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520" y="2752832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F357B93-929C-B0A9-9CA5-C9315D9E3A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4765"/>
            <a:ext cx="1440000" cy="143274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4070D2C-571C-41D3-D72E-162E79D92E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918D1C2-83BF-4B22-C51F-F11096D95D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431E5C5-737A-00C2-EE2D-B89C172F59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24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14BE70BA-9BA2-4CFA-FD11-173148E059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74" y="2742634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2F4EFE2-7060-E6D9-5D95-17802A2E3B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369" y="2742612"/>
            <a:ext cx="1440000" cy="143208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A149B60-C503-1A02-392A-826AEB0A44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30612"/>
            <a:ext cx="1440000" cy="1456089"/>
          </a:xfrm>
          <a:prstGeom prst="rect">
            <a:avLst/>
          </a:prstGeom>
        </p:spPr>
      </p:pic>
      <p:pic>
        <p:nvPicPr>
          <p:cNvPr id="13" name="図 12" descr="矢印&#10;&#10;中程度の精度で自動的に生成された説明">
            <a:extLst>
              <a:ext uri="{FF2B5EF4-FFF2-40B4-BE49-F238E27FC236}">
                <a16:creationId xmlns:a16="http://schemas.microsoft.com/office/drawing/2014/main" id="{39E52E56-F14A-9A17-ECDE-2495531DFF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617" y="2734679"/>
            <a:ext cx="1440000" cy="144795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C35D205-7D72-8D0A-3EB4-738F027C42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10EEC4F-B6E5-AF87-799D-B335D26233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383168B-573B-545B-1955-EC0FBA85C8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612E39E-2CF1-B47F-7C77-456354D9AD3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10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D634B35A-DAA4-3659-200F-3B7F218449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450" y="2730872"/>
            <a:ext cx="1440000" cy="1432044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2060F8A-77DF-C598-0102-364340C314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600" y="2726894"/>
            <a:ext cx="1440000" cy="1440000"/>
          </a:xfrm>
          <a:prstGeom prst="rect">
            <a:avLst/>
          </a:prstGeom>
        </p:spPr>
      </p:pic>
      <p:pic>
        <p:nvPicPr>
          <p:cNvPr id="11" name="図 10" descr="矢印&#10;&#10;中程度の精度で自動的に生成された説明">
            <a:extLst>
              <a:ext uri="{FF2B5EF4-FFF2-40B4-BE49-F238E27FC236}">
                <a16:creationId xmlns:a16="http://schemas.microsoft.com/office/drawing/2014/main" id="{406CCEFF-D207-595A-E7BC-604D3646A1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6894"/>
            <a:ext cx="1440000" cy="144000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D0103D5A-6119-A9F3-433F-C0AA0F2C14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664" y="2726894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B487EFA-A1CB-E9AF-A211-CB22E1358C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75FD7DA-A605-2873-7A04-1B01586290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17364" y="5121138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E7E3909-3853-558C-8D16-99B5C71ED5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9285" y="5113883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B9696D1-0E68-0602-D002-0BE7CC243C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61206" y="511388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77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753CF2E-9169-5F75-4B55-92734A340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490" y="2736805"/>
            <a:ext cx="1440000" cy="1432089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76246691-03F8-6268-6A52-4BAF91D98B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8872"/>
            <a:ext cx="1440000" cy="1447955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831A7F87-5966-B5DB-52D3-2C1FB633E2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785" y="2732849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881C55B-8E0B-8DC8-5F02-BB1B4EE20B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DF60B84-407B-717D-1A46-92A14C151A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4A2470B-2085-7C2A-ACEF-78F45194434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7E54550-34B7-3F07-EFAD-1BB07F3E1D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59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F1A6E52-85C0-48CD-08AD-9863F1E80F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3DC5FC5C-488E-D0F7-2870-CBA2FA68CC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522" y="4166462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1D465997-2B07-4BC1-9125-0A3FD24266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888" y="809663"/>
            <a:ext cx="1440000" cy="1448001"/>
          </a:xfrm>
          <a:prstGeom prst="rect">
            <a:avLst/>
          </a:prstGeom>
        </p:spPr>
      </p:pic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AAC5B20C-19CD-7C9A-4AE9-FE726008BE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750" y="576019"/>
            <a:ext cx="1440000" cy="14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45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B01BCF2-9B6E-9874-1D7E-06D38E4A0A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8825" y="4841231"/>
            <a:ext cx="1440000" cy="14327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ACE56BA-C565-F22E-4957-8D4242ECC9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109" y="4623207"/>
            <a:ext cx="1440000" cy="145608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F8A53B7-CB1A-E295-8F4B-B7ABE4ABCB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8832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5C874D36-3362-5C5A-30F0-E2AFBC32D7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344" y="675939"/>
            <a:ext cx="1440000" cy="14400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9C199500-10D1-0A53-14D1-4384C831E9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271" y="576019"/>
            <a:ext cx="1440000" cy="14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20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00D79ED-B59E-ACD8-A253-AFA3AAD2F6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74787" y="5124765"/>
            <a:ext cx="1440000" cy="1432745"/>
          </a:xfrm>
          <a:prstGeom prst="rect">
            <a:avLst/>
          </a:prstGeom>
        </p:spPr>
      </p:pic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14BE70BA-9BA2-4CFA-FD11-173148E059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74" y="2742634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2F4EFE2-7060-E6D9-5D95-17802A2E3B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202" y="800398"/>
            <a:ext cx="1440000" cy="143208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A149B60-C503-1A02-392A-826AEB0A44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30612"/>
            <a:ext cx="1440000" cy="1456089"/>
          </a:xfrm>
          <a:prstGeom prst="rect">
            <a:avLst/>
          </a:prstGeom>
        </p:spPr>
      </p:pic>
      <p:pic>
        <p:nvPicPr>
          <p:cNvPr id="13" name="図 12" descr="矢印&#10;&#10;中程度の精度で自動的に生成された説明">
            <a:extLst>
              <a:ext uri="{FF2B5EF4-FFF2-40B4-BE49-F238E27FC236}">
                <a16:creationId xmlns:a16="http://schemas.microsoft.com/office/drawing/2014/main" id="{39E52E56-F14A-9A17-ECDE-2495531DFF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942" y="912967"/>
            <a:ext cx="1440000" cy="1447955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A03E0D92-E795-D0A7-C5C8-90440B48A9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452" y="4602786"/>
            <a:ext cx="1440000" cy="144804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10D363A-9CDA-48D2-16E0-BEF70B576D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455" y="382157"/>
            <a:ext cx="1440000" cy="144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36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153C9D0-DF49-6769-6D2F-E879B6111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6526" y="652002"/>
            <a:ext cx="1440000" cy="143274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E9AFFAF-65F5-D4F8-787A-C05544EB4B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79523" y="4745454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D634B35A-DAA4-3659-200F-3B7F218449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380" y="4623467"/>
            <a:ext cx="1440000" cy="1432044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2060F8A-77DF-C598-0102-364340C314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600" y="2726894"/>
            <a:ext cx="1440000" cy="1440000"/>
          </a:xfrm>
          <a:prstGeom prst="rect">
            <a:avLst/>
          </a:prstGeom>
        </p:spPr>
      </p:pic>
      <p:pic>
        <p:nvPicPr>
          <p:cNvPr id="11" name="図 10" descr="矢印&#10;&#10;中程度の精度で自動的に生成された説明">
            <a:extLst>
              <a:ext uri="{FF2B5EF4-FFF2-40B4-BE49-F238E27FC236}">
                <a16:creationId xmlns:a16="http://schemas.microsoft.com/office/drawing/2014/main" id="{406CCEFF-D207-595A-E7BC-604D3646A1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6894"/>
            <a:ext cx="1440000" cy="144000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D0103D5A-6119-A9F3-433F-C0AA0F2C14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069" y="4739991"/>
            <a:ext cx="1440000" cy="14400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B77888F0-A5E0-A60B-205F-EFE217636F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447" y="775064"/>
            <a:ext cx="1440000" cy="14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13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00D280E-46E6-A32A-9DF1-B1AC95E67E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86898" y="4465547"/>
            <a:ext cx="1440000" cy="14327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753CF2E-9169-5F75-4B55-92734A340B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490" y="2736805"/>
            <a:ext cx="1440000" cy="1432089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76246691-03F8-6268-6A52-4BAF91D98B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023" y="784073"/>
            <a:ext cx="1440000" cy="1447955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831A7F87-5966-B5DB-52D3-2C1FB633E2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73" y="4745947"/>
            <a:ext cx="1440000" cy="14400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E2ADCA27-6AD1-ACBF-1EB4-D9C667F98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349" y="4536831"/>
            <a:ext cx="1440000" cy="1448044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13D71DF1-AFE5-E7CB-BCF2-5BA6F3E0B1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650" y="104442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58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897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460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BEA644CC-E816-6CDA-2ED2-40F7B48F0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008" y="2712978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7125CB3-31E9-F295-25AE-A6F6486687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13000"/>
            <a:ext cx="1440000" cy="1432001"/>
          </a:xfrm>
          <a:prstGeom prst="rect">
            <a:avLst/>
          </a:prstGeom>
        </p:spPr>
      </p:pic>
      <p:pic>
        <p:nvPicPr>
          <p:cNvPr id="11" name="図 10" descr="図形, 矢印&#10;&#10;自動的に生成された説明">
            <a:extLst>
              <a:ext uri="{FF2B5EF4-FFF2-40B4-BE49-F238E27FC236}">
                <a16:creationId xmlns:a16="http://schemas.microsoft.com/office/drawing/2014/main" id="{AFE2B409-D97F-0B88-72CE-B1212D236A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697" y="2709000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A05A046-6DCA-1F3F-4667-B4DC7A2C65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055EB03-0E20-E1C6-006C-6A587D0A39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69BA2C0-07D8-946C-7FC7-83F49EA063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0CB9A66-04FD-5FC5-E0F0-C6D3CD1BB3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94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6B91D8B-AAC9-E602-98CB-A4FFF801D1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34C0B7B6-1938-DC19-9355-3259E25ABB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424" y="2744788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466C4AE-3ED3-A52F-43C7-D808FD5A2A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425" y="2748744"/>
            <a:ext cx="1440000" cy="143208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293644E-D1DB-D3B7-9F93-B1531555B0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C1FA68D-D13B-C851-DA69-C74343D6CC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0EE3D60-D4B5-0C04-5F15-6449FBFAAF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D138B00-FD37-AFF4-00C2-39B153C6E6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115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, 矢印&#10;&#10;自動的に生成された説明">
            <a:extLst>
              <a:ext uri="{FF2B5EF4-FFF2-40B4-BE49-F238E27FC236}">
                <a16:creationId xmlns:a16="http://schemas.microsoft.com/office/drawing/2014/main" id="{6EBA1274-A294-50AC-6712-49BB003D8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144" y="2717000"/>
            <a:ext cx="1440000" cy="1424000"/>
          </a:xfrm>
          <a:prstGeom prst="rect">
            <a:avLst/>
          </a:prstGeom>
        </p:spPr>
      </p:pic>
      <p:pic>
        <p:nvPicPr>
          <p:cNvPr id="9" name="図 8" descr="アイコン&#10;&#10;低い精度で自動的に生成された説明">
            <a:extLst>
              <a:ext uri="{FF2B5EF4-FFF2-40B4-BE49-F238E27FC236}">
                <a16:creationId xmlns:a16="http://schemas.microsoft.com/office/drawing/2014/main" id="{D3BD8625-19A6-E851-47EA-0F5222A249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329" y="2712978"/>
            <a:ext cx="1440000" cy="143204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CD2816E-A85B-9FB9-D9CC-E02AD3907C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12956"/>
            <a:ext cx="1440000" cy="1432089"/>
          </a:xfrm>
          <a:prstGeom prst="rect">
            <a:avLst/>
          </a:prstGeom>
        </p:spPr>
      </p:pic>
      <p:pic>
        <p:nvPicPr>
          <p:cNvPr id="13" name="図 12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3D7C8C60-2640-5B34-CE55-1963F4ABF8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576" y="2709000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F87DAEB-D46B-84CF-AFF4-71B55F90BB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4765"/>
            <a:ext cx="1440000" cy="143274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E5114E9-F574-E9F7-0C33-39FA5A99A9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34EE318-17AD-D6F6-AFFF-2E2845C336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A2EA699-FE59-5F0B-3BE0-65C9F3ACDD0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9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低い精度で自動的に生成された説明">
            <a:extLst>
              <a:ext uri="{FF2B5EF4-FFF2-40B4-BE49-F238E27FC236}">
                <a16:creationId xmlns:a16="http://schemas.microsoft.com/office/drawing/2014/main" id="{445E977D-EB78-447B-7A72-44CD6848BC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735" y="2744788"/>
            <a:ext cx="1440000" cy="1432044"/>
          </a:xfrm>
          <a:prstGeom prst="rect">
            <a:avLst/>
          </a:prstGeom>
        </p:spPr>
      </p:pic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D151CA54-275D-5EFF-4382-8AE1A10338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8766"/>
            <a:ext cx="1440000" cy="14240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F56A835-BD63-73BD-6B39-53409C7D2B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514" y="2752678"/>
            <a:ext cx="1440000" cy="141626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9843110-4871-5C5E-B578-F49285A709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90C0A3B-A085-BB1D-284A-7922FC2BF6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0B8F009-25D3-C24B-12F3-94157A8399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08869A6-BCD2-2D7E-D2BB-1F5F05D57A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453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F05689C4-20CE-2F6C-E4D2-EB62F1098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699" y="2738916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FC48033-66FC-3AB1-69F2-F4AF0FDEEC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6894"/>
            <a:ext cx="1440000" cy="1456089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63E0B18D-C8A8-94AD-BE3D-7EF160C42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698" y="2734938"/>
            <a:ext cx="1440000" cy="1440000"/>
          </a:xfrm>
          <a:prstGeom prst="rect">
            <a:avLst/>
          </a:prstGeom>
        </p:spPr>
      </p:pic>
      <p:pic>
        <p:nvPicPr>
          <p:cNvPr id="15" name="図 14" descr="アイコン&#10;&#10;低い精度で自動的に生成された説明">
            <a:extLst>
              <a:ext uri="{FF2B5EF4-FFF2-40B4-BE49-F238E27FC236}">
                <a16:creationId xmlns:a16="http://schemas.microsoft.com/office/drawing/2014/main" id="{9CFDAC26-66C3-599C-5F33-98FE5AB311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862" y="2738916"/>
            <a:ext cx="1440000" cy="143204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DACB885-D902-8EB5-712B-88CAC4D8F9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2E398E2-0605-430F-4F84-DC5EB94AD8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22EF53B-B86F-D2E0-421E-17F4F43C9E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4355672-3C86-4DFB-C36F-FBC61C5C642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731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27D204ED-7CF4-624F-CC83-1516E26D2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106" y="2732883"/>
            <a:ext cx="1440000" cy="1432044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E16E176-09AB-0B09-2741-A64ADA94F0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4905"/>
            <a:ext cx="1440000" cy="1448001"/>
          </a:xfrm>
          <a:prstGeom prst="rect">
            <a:avLst/>
          </a:prstGeom>
        </p:spPr>
      </p:pic>
      <p:pic>
        <p:nvPicPr>
          <p:cNvPr id="11" name="図 10" descr="矢印&#10;&#10;中程度の精度で自動的に生成された説明">
            <a:extLst>
              <a:ext uri="{FF2B5EF4-FFF2-40B4-BE49-F238E27FC236}">
                <a16:creationId xmlns:a16="http://schemas.microsoft.com/office/drawing/2014/main" id="{4F81C774-EC3A-3894-95E7-6DB54E22B5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492" y="2724928"/>
            <a:ext cx="1440000" cy="1447955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60BBDEA7-D14F-3FA6-6DE4-22AB7B9035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822" y="2728905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5C2505B-9B90-ED19-4C4D-207BA510D9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F736A43-5001-A68A-A291-73377D23A1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4653CDA-CFB1-2CE4-B86C-FC94B34C18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03E6D66-A3E8-177C-3010-C0A196439F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6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19D3EE1-A365-ADCF-1D43-574DA7482A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8173" y="4968821"/>
            <a:ext cx="1440000" cy="143274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16D9F1D-0BDE-1C65-2CDC-5D7E35B623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09849" y="4722085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BEA644CC-E816-6CDA-2ED2-40F7B48F0E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646" y="728234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7125CB3-31E9-F295-25AE-A6F6486687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130" y="267511"/>
            <a:ext cx="1440000" cy="1432001"/>
          </a:xfrm>
          <a:prstGeom prst="rect">
            <a:avLst/>
          </a:prstGeom>
        </p:spPr>
      </p:pic>
      <p:pic>
        <p:nvPicPr>
          <p:cNvPr id="11" name="図 10" descr="図形, 矢印&#10;&#10;自動的に生成された説明">
            <a:extLst>
              <a:ext uri="{FF2B5EF4-FFF2-40B4-BE49-F238E27FC236}">
                <a16:creationId xmlns:a16="http://schemas.microsoft.com/office/drawing/2014/main" id="{AFE2B409-D97F-0B88-72CE-B1212D236A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697" y="2709000"/>
            <a:ext cx="1440000" cy="1440000"/>
          </a:xfrm>
          <a:prstGeom prst="rect">
            <a:avLst/>
          </a:prstGeom>
        </p:spPr>
      </p:pic>
      <p:pic>
        <p:nvPicPr>
          <p:cNvPr id="8" name="図 7" descr="アイコン&#10;&#10;低い精度で自動的に生成された説明">
            <a:extLst>
              <a:ext uri="{FF2B5EF4-FFF2-40B4-BE49-F238E27FC236}">
                <a16:creationId xmlns:a16="http://schemas.microsoft.com/office/drawing/2014/main" id="{1F7A9FA6-9B01-F5E4-DFF4-9222754DAA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526971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3134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D35B7FC-3FB3-2B4B-E063-83804D937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46484" y="4943928"/>
            <a:ext cx="1440000" cy="144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6B91D8B-AAC9-E602-98CB-A4FFF801D1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0000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34C0B7B6-1938-DC19-9355-3259E25ABB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815" y="584063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466C4AE-3ED3-A52F-43C7-D808FD5A2A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922" y="4946139"/>
            <a:ext cx="1440000" cy="1432089"/>
          </a:xfrm>
          <a:prstGeom prst="rect">
            <a:avLst/>
          </a:prstGeom>
        </p:spPr>
      </p:pic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AE59BE7A-1FD6-ADFC-05FE-383D0DDD71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938" y="853036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17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046B56C-C264-6BA7-EE49-C34E76196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89776" y="4901398"/>
            <a:ext cx="1440000" cy="1440000"/>
          </a:xfrm>
          <a:prstGeom prst="rect">
            <a:avLst/>
          </a:prstGeom>
        </p:spPr>
      </p:pic>
      <p:pic>
        <p:nvPicPr>
          <p:cNvPr id="7" name="図 6" descr="図形, 矢印&#10;&#10;自動的に生成された説明">
            <a:extLst>
              <a:ext uri="{FF2B5EF4-FFF2-40B4-BE49-F238E27FC236}">
                <a16:creationId xmlns:a16="http://schemas.microsoft.com/office/drawing/2014/main" id="{6EBA1274-A294-50AC-6712-49BB003D84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144" y="2717000"/>
            <a:ext cx="1440000" cy="1424000"/>
          </a:xfrm>
          <a:prstGeom prst="rect">
            <a:avLst/>
          </a:prstGeom>
        </p:spPr>
      </p:pic>
      <p:pic>
        <p:nvPicPr>
          <p:cNvPr id="9" name="図 8" descr="アイコン&#10;&#10;低い精度で自動的に生成された説明">
            <a:extLst>
              <a:ext uri="{FF2B5EF4-FFF2-40B4-BE49-F238E27FC236}">
                <a16:creationId xmlns:a16="http://schemas.microsoft.com/office/drawing/2014/main" id="{D3BD8625-19A6-E851-47EA-0F5222A249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000" y="4995434"/>
            <a:ext cx="1440000" cy="143204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CD2816E-A85B-9FB9-D9CC-E02AD3907C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512" y="862891"/>
            <a:ext cx="1440000" cy="1432089"/>
          </a:xfrm>
          <a:prstGeom prst="rect">
            <a:avLst/>
          </a:prstGeom>
        </p:spPr>
      </p:pic>
      <p:pic>
        <p:nvPicPr>
          <p:cNvPr id="13" name="図 12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3D7C8C60-2640-5B34-CE55-1963F4ABF8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990" y="1170823"/>
            <a:ext cx="1440000" cy="1440000"/>
          </a:xfrm>
          <a:prstGeom prst="rect">
            <a:avLst/>
          </a:prstGeom>
        </p:spPr>
      </p:pic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1C2E269F-66F7-8727-2D8A-4CBB1BDEDF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701" y="4666581"/>
            <a:ext cx="1440000" cy="1432044"/>
          </a:xfrm>
          <a:prstGeom prst="rect">
            <a:avLst/>
          </a:prstGeom>
        </p:spPr>
      </p:pic>
      <p:pic>
        <p:nvPicPr>
          <p:cNvPr id="8" name="図 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A48140E1-48ED-ABE3-10CE-CEE4596672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725" y="803418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210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0ACD80B-3438-E6A1-756E-408B13ACF7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61848" y="4823426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F05689C4-20CE-2F6C-E4D2-EB62F10989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983" y="676200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FC48033-66FC-3AB1-69F2-F4AF0FDEEC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095" y="919360"/>
            <a:ext cx="1440000" cy="1456089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63E0B18D-C8A8-94AD-BE3D-7EF160C429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894" y="4896891"/>
            <a:ext cx="1440000" cy="1440000"/>
          </a:xfrm>
          <a:prstGeom prst="rect">
            <a:avLst/>
          </a:prstGeom>
        </p:spPr>
      </p:pic>
      <p:pic>
        <p:nvPicPr>
          <p:cNvPr id="15" name="図 14" descr="アイコン&#10;&#10;低い精度で自動的に生成された説明">
            <a:extLst>
              <a:ext uri="{FF2B5EF4-FFF2-40B4-BE49-F238E27FC236}">
                <a16:creationId xmlns:a16="http://schemas.microsoft.com/office/drawing/2014/main" id="{9CFDAC26-66C3-599C-5F33-98FE5AB311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862" y="2738916"/>
            <a:ext cx="1440000" cy="1432044"/>
          </a:xfrm>
          <a:prstGeom prst="rect">
            <a:avLst/>
          </a:prstGeom>
        </p:spPr>
      </p:pic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9473680C-2C3C-CE81-828C-E9EE6BA74D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780" y="1094041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084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CAC0B0D-3ABC-214B-2177-C650DC3EC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8345" y="4766719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27D204ED-7CF4-624F-CC83-1516E26D2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394" y="1223060"/>
            <a:ext cx="1440000" cy="1432044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E16E176-09AB-0B09-2741-A64ADA94F0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4905"/>
            <a:ext cx="1440000" cy="1448001"/>
          </a:xfrm>
          <a:prstGeom prst="rect">
            <a:avLst/>
          </a:prstGeom>
        </p:spPr>
      </p:pic>
      <p:pic>
        <p:nvPicPr>
          <p:cNvPr id="11" name="図 10" descr="矢印&#10;&#10;中程度の精度で自動的に生成された説明">
            <a:extLst>
              <a:ext uri="{FF2B5EF4-FFF2-40B4-BE49-F238E27FC236}">
                <a16:creationId xmlns:a16="http://schemas.microsoft.com/office/drawing/2014/main" id="{4F81C774-EC3A-3894-95E7-6DB54E22B5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352" y="4886881"/>
            <a:ext cx="1440000" cy="1447955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60BBDEA7-D14F-3FA6-6DE4-22AB7B9035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534444"/>
            <a:ext cx="1440000" cy="1440000"/>
          </a:xfrm>
          <a:prstGeom prst="rect">
            <a:avLst/>
          </a:prstGeom>
        </p:spPr>
      </p:pic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78298059-69B9-F798-51BA-54A5920944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75" y="796330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829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299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4079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4BC7FF0D-F2D4-1351-16EB-6FF3373B6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984" y="2752766"/>
            <a:ext cx="1440000" cy="1432044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D8FBD794-A928-0E4C-0DA7-70854D7194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043B9C9-C169-83DA-7491-1B76722FB8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981" y="2748788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0D7D75E-3C70-E4F5-8C4C-F7E019FDAC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BA23B5B-92FC-BDCC-5990-54760D151C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9D574A3-1F8E-2C72-2CAB-220081684F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8D0F385-40A1-37BD-AF13-1EE123E13B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7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49FCDDD-7E2A-52F6-EAF9-B0EE95CB38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36872"/>
            <a:ext cx="1440000" cy="143204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4CA9C08-06DD-D3A7-2D2E-7E4BB3421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34" y="2736894"/>
            <a:ext cx="1440000" cy="143200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D52271A-A564-F25F-9E34-DF8C0CD1B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785" y="2728894"/>
            <a:ext cx="1440000" cy="1448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0891683-ABD4-7187-22BE-FE16924D72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4765"/>
            <a:ext cx="1440000" cy="143274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5E7C0D1-AC5E-AA5E-6B06-06D995A25F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9519323-4A1C-DBA3-5040-85C182BE7D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300F7E3-3C97-3A0C-D846-56AB72E630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75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F2D9DE4E-A129-0583-7BEA-789FA7A86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36894"/>
            <a:ext cx="1440000" cy="1432001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73177FEB-60DB-F53A-9400-F06129A34A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989" y="2728894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232BA2A3-25FC-FC99-DDFE-4907B676C7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9" y="2732894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A4E80F7-5223-06EA-E29E-6B73F784A6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5DF7870-6183-96F8-2D88-2A4E28AF9A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0D96E69-8A21-3C68-5F8E-E95C8FA573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CBF1759-1A96-6596-AA84-EA510CFB16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316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FF5292E8-3E6B-F73B-3845-F0412BA2C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36" y="2732861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0000622-6377-61A7-43FD-851445B415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66" y="2732883"/>
            <a:ext cx="1440000" cy="1432001"/>
          </a:xfrm>
          <a:prstGeom prst="rect">
            <a:avLst/>
          </a:prstGeom>
        </p:spPr>
      </p:pic>
      <p:pic>
        <p:nvPicPr>
          <p:cNvPr id="11" name="図 10" descr="図形, 矢印&#10;&#10;自動的に生成された説明">
            <a:extLst>
              <a:ext uri="{FF2B5EF4-FFF2-40B4-BE49-F238E27FC236}">
                <a16:creationId xmlns:a16="http://schemas.microsoft.com/office/drawing/2014/main" id="{7CDD8160-1EED-3646-873F-35DECB74FA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01" y="2728883"/>
            <a:ext cx="1440000" cy="1440000"/>
          </a:xfrm>
          <a:prstGeom prst="rect">
            <a:avLst/>
          </a:prstGeom>
        </p:spPr>
      </p:pic>
      <p:pic>
        <p:nvPicPr>
          <p:cNvPr id="12" name="図 11" descr="アイコン&#10;&#10;低い精度で自動的に生成された説明">
            <a:extLst>
              <a:ext uri="{FF2B5EF4-FFF2-40B4-BE49-F238E27FC236}">
                <a16:creationId xmlns:a16="http://schemas.microsoft.com/office/drawing/2014/main" id="{4215DF66-0D96-433D-09DA-EDAD57741F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414" y="2732861"/>
            <a:ext cx="1440000" cy="143204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FAE7AB5-23F4-1FAE-42F7-060CB187BE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187E0D6-AAFF-7E87-E2A4-89616E909B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3032111-48F3-A500-BA7F-1CE3F68433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63A018E-853C-4DE1-FDB4-19A3C1D46D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15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52B95037-62DB-6753-87AE-50C6303B99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09" y="2752788"/>
            <a:ext cx="1440000" cy="1432001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41AA5B9-1DF5-12AA-D47B-9BD4B0B19F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7BFADE6C-F910-9287-F62F-2B1D5F217F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905" y="2748788"/>
            <a:ext cx="1440000" cy="14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5C05632-D32A-6698-EEF1-07831FDE0E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18F3A60-DCBA-8AFD-3567-CA8A113EFF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79FAD9B-43EE-F7CE-8266-0AF59D605B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53971B8-E046-D1AA-B519-6366E73CC1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6428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アイコン&#10;&#10;低い精度で自動的に生成された説明">
            <a:extLst>
              <a:ext uri="{FF2B5EF4-FFF2-40B4-BE49-F238E27FC236}">
                <a16:creationId xmlns:a16="http://schemas.microsoft.com/office/drawing/2014/main" id="{6AE175B1-A564-1930-57C9-1AF63A1846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495" y="2728871"/>
            <a:ext cx="1440000" cy="143204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7836E83-3372-4F06-8E98-A40CD94FBA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8849"/>
            <a:ext cx="1440000" cy="1432089"/>
          </a:xfrm>
          <a:prstGeom prst="rect">
            <a:avLst/>
          </a:prstGeom>
        </p:spPr>
      </p:pic>
      <p:pic>
        <p:nvPicPr>
          <p:cNvPr id="15" name="図 14" descr="アイコン&#10;&#10;低い精度で自動的に生成された説明">
            <a:extLst>
              <a:ext uri="{FF2B5EF4-FFF2-40B4-BE49-F238E27FC236}">
                <a16:creationId xmlns:a16="http://schemas.microsoft.com/office/drawing/2014/main" id="{C1A42848-A7A2-25A8-AC25-35ADC6208C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369" y="2728871"/>
            <a:ext cx="1440000" cy="1432044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F793792-4216-A807-1562-DFF27BC177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4765"/>
            <a:ext cx="1440000" cy="14327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E4ABBA3-B1B0-B4C6-C210-DB5BDEC443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5605A9E-7262-45D4-A428-3F5B745021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BC5717D-1113-A485-1E20-B94EC40387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193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341C576-F9E7-39DE-B9CD-F0B91A88A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967352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4BC7FF0D-F2D4-1351-16EB-6FF3373B6A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649" y="592019"/>
            <a:ext cx="1440000" cy="1432044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D8FBD794-A928-0E4C-0DA7-70854D7194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214" y="4835858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043B9C9-C169-83DA-7491-1B76722FB8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437" y="4783151"/>
            <a:ext cx="1440000" cy="144000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B453F324-C1AE-1213-317C-C82034B460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036" y="824683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9519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851DD9A-6BB8-ED50-DDC3-5CE9005733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96974" y="4405213"/>
            <a:ext cx="1440000" cy="144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2D9DE4E-A129-0583-7BEA-789FA7A86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7592"/>
            <a:ext cx="1440000" cy="1432001"/>
          </a:xfrm>
          <a:prstGeom prst="rect">
            <a:avLst/>
          </a:prstGeom>
        </p:spPr>
      </p:pic>
      <p:pic>
        <p:nvPicPr>
          <p:cNvPr id="9" name="図 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73177FEB-60DB-F53A-9400-F06129A34A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826" y="4699462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232BA2A3-25FC-FC99-DDFE-4907B676C7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807" y="4859406"/>
            <a:ext cx="1440000" cy="1440000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D3A3C883-39C2-55C8-EA02-8F5BC9186E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138" y="592019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049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A6BD9A8-B725-B348-CC76-C7A1136D95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9234" y="4447742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5F7E943-FD46-F34A-F3D1-174ABA044C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1517" y="995705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FF5292E8-3E6B-F73B-3845-F0412BA2CC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36" y="2732861"/>
            <a:ext cx="1440000" cy="143204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0000622-6377-61A7-43FD-851445B415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75" y="464604"/>
            <a:ext cx="1440000" cy="1432001"/>
          </a:xfrm>
          <a:prstGeom prst="rect">
            <a:avLst/>
          </a:prstGeom>
        </p:spPr>
      </p:pic>
      <p:pic>
        <p:nvPicPr>
          <p:cNvPr id="11" name="図 10" descr="図形, 矢印&#10;&#10;自動的に生成された説明">
            <a:extLst>
              <a:ext uri="{FF2B5EF4-FFF2-40B4-BE49-F238E27FC236}">
                <a16:creationId xmlns:a16="http://schemas.microsoft.com/office/drawing/2014/main" id="{7CDD8160-1EED-3646-873F-35DECB74FA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454" y="425162"/>
            <a:ext cx="1440000" cy="1440000"/>
          </a:xfrm>
          <a:prstGeom prst="rect">
            <a:avLst/>
          </a:prstGeom>
        </p:spPr>
      </p:pic>
      <p:pic>
        <p:nvPicPr>
          <p:cNvPr id="12" name="図 11" descr="アイコン&#10;&#10;低い精度で自動的に生成された説明">
            <a:extLst>
              <a:ext uri="{FF2B5EF4-FFF2-40B4-BE49-F238E27FC236}">
                <a16:creationId xmlns:a16="http://schemas.microsoft.com/office/drawing/2014/main" id="{4215DF66-0D96-433D-09DA-EDAD57741F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414" y="2732861"/>
            <a:ext cx="1440000" cy="1432044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2FA52676-B17B-F2C6-6428-039A9D0C00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90" y="4879232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512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CFFD482-6461-39D2-3922-334F0819E8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6121" y="584063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E4B7388-B76E-A9C7-CBB5-E331267260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7647" y="4745455"/>
            <a:ext cx="1440000" cy="144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2B95037-62DB-6753-87AE-50C6303B99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649" y="888546"/>
            <a:ext cx="1440000" cy="1432001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A41AA5B9-1DF5-12AA-D47B-9BD4B0B19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8001"/>
          </a:xfrm>
          <a:prstGeom prst="rect">
            <a:avLst/>
          </a:prstGeom>
        </p:spPr>
      </p:pic>
      <p:pic>
        <p:nvPicPr>
          <p:cNvPr id="11" name="図 10" descr="アイコン&#10;&#10;自動的に生成された説明">
            <a:extLst>
              <a:ext uri="{FF2B5EF4-FFF2-40B4-BE49-F238E27FC236}">
                <a16:creationId xmlns:a16="http://schemas.microsoft.com/office/drawing/2014/main" id="{7BFADE6C-F910-9287-F62F-2B1D5F217F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073" y="1182257"/>
            <a:ext cx="1440000" cy="1440000"/>
          </a:xfrm>
          <a:prstGeom prst="rect">
            <a:avLst/>
          </a:prstGeom>
        </p:spPr>
      </p:pic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A3E548B9-5389-4E24-6531-BA2C92F605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864" y="4536882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6893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CCF42A6F-E4B1-4852-B6E1-8A7BA57964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34596" y="938998"/>
            <a:ext cx="1440000" cy="1440000"/>
          </a:xfrm>
          <a:prstGeom prst="rect">
            <a:avLst/>
          </a:prstGeom>
        </p:spPr>
      </p:pic>
      <p:pic>
        <p:nvPicPr>
          <p:cNvPr id="11" name="図 10" descr="アイコン&#10;&#10;低い精度で自動的に生成された説明">
            <a:extLst>
              <a:ext uri="{FF2B5EF4-FFF2-40B4-BE49-F238E27FC236}">
                <a16:creationId xmlns:a16="http://schemas.microsoft.com/office/drawing/2014/main" id="{6AE175B1-A564-1930-57C9-1AF63A1846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983" y="4552831"/>
            <a:ext cx="1440000" cy="143204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7836E83-3372-4F06-8E98-A40CD94FBA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214" y="949667"/>
            <a:ext cx="1440000" cy="1432089"/>
          </a:xfrm>
          <a:prstGeom prst="rect">
            <a:avLst/>
          </a:prstGeom>
        </p:spPr>
      </p:pic>
      <p:pic>
        <p:nvPicPr>
          <p:cNvPr id="15" name="図 14" descr="アイコン&#10;&#10;低い精度で自動的に生成された説明">
            <a:extLst>
              <a:ext uri="{FF2B5EF4-FFF2-40B4-BE49-F238E27FC236}">
                <a16:creationId xmlns:a16="http://schemas.microsoft.com/office/drawing/2014/main" id="{C1A42848-A7A2-25A8-AC25-35ADC6208C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369" y="2728871"/>
            <a:ext cx="1440000" cy="1432044"/>
          </a:xfrm>
          <a:prstGeom prst="rect">
            <a:avLst/>
          </a:prstGeom>
        </p:spPr>
      </p:pic>
      <p:pic>
        <p:nvPicPr>
          <p:cNvPr id="16" name="図 15" descr="アイコン&#10;&#10;自動的に生成された説明">
            <a:extLst>
              <a:ext uri="{FF2B5EF4-FFF2-40B4-BE49-F238E27FC236}">
                <a16:creationId xmlns:a16="http://schemas.microsoft.com/office/drawing/2014/main" id="{6E2F3CA6-C457-2E87-23ED-0B521F1027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101" y="492782"/>
            <a:ext cx="1440000" cy="1432044"/>
          </a:xfrm>
          <a:prstGeom prst="rect">
            <a:avLst/>
          </a:prstGeom>
        </p:spPr>
      </p:pic>
      <p:pic>
        <p:nvPicPr>
          <p:cNvPr id="18" name="図 1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AD0347C7-EF2F-B1F5-AEA3-F00A2D5DCE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404" y="4375957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3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164EF06-E27F-F9CF-950D-156E092E48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2FD66F9-5FEF-D9D1-9E79-93D7F98925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3D43C86-90DB-1AEC-5B13-B82C43345D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BF49C85-6AC1-BC02-6691-411824F095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D158270-6008-0DAD-A817-6F9B51B6FE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6111" y="2734834"/>
            <a:ext cx="1432044" cy="1432044"/>
          </a:xfrm>
          <a:prstGeom prst="rect">
            <a:avLst/>
          </a:prstGeom>
        </p:spPr>
      </p:pic>
      <p:pic>
        <p:nvPicPr>
          <p:cNvPr id="8" name="図 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076271D5-324C-DE4B-E2A9-6F67E01FAA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265" y="2734834"/>
            <a:ext cx="1440000" cy="143204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EDB32F3-1295-DC70-5980-7ECC16E593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547" y="2726879"/>
            <a:ext cx="1440000" cy="144795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57D77CD-0803-D90B-3F2B-805BADF42B2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983" y="2730856"/>
            <a:ext cx="1440000" cy="1440000"/>
          </a:xfrm>
          <a:prstGeom prst="rect">
            <a:avLst/>
          </a:prstGeom>
        </p:spPr>
      </p:pic>
      <p:pic>
        <p:nvPicPr>
          <p:cNvPr id="15" name="図 14" descr="図形, 矢印&#10;&#10;自動的に生成された説明">
            <a:extLst>
              <a:ext uri="{FF2B5EF4-FFF2-40B4-BE49-F238E27FC236}">
                <a16:creationId xmlns:a16="http://schemas.microsoft.com/office/drawing/2014/main" id="{DF0D3DCB-DD17-770E-3000-9B8065D99A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437" y="273085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81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4C82CD-F90D-1BF7-154B-9AE767CAF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1BC1C24-6139-D522-C177-CD3A194DC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1138"/>
            <a:ext cx="1440000" cy="144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6BC1A32-26A3-2B3E-D609-CB6687C3F1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9E7B302-5E62-7D99-8145-B758C4ABC5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F54843B-B51F-9808-1913-520EE1FC43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4788"/>
            <a:ext cx="1440000" cy="1448044"/>
          </a:xfrm>
          <a:prstGeom prst="rect">
            <a:avLst/>
          </a:prstGeom>
        </p:spPr>
      </p:pic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344EDFD-3B98-8E6C-88A1-469CE3B990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640" y="2744810"/>
            <a:ext cx="1440000" cy="144800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06F094C-A667-D387-045F-AB38256CEA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602" y="2760678"/>
            <a:ext cx="1440000" cy="141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37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B7878A8-943D-9B44-8977-9EC63A5770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28883"/>
            <a:ext cx="1440000" cy="1432044"/>
          </a:xfrm>
          <a:prstGeom prst="rect">
            <a:avLst/>
          </a:prstGeom>
        </p:spPr>
      </p:pic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467ABE35-2170-E348-2A82-A49FE99BEA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453" y="2728883"/>
            <a:ext cx="1440000" cy="143204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78F3564-5DBA-C339-3D4B-7DF4497D91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174" y="5121138"/>
            <a:ext cx="1440000" cy="14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42E8A5-7B59-7F14-1155-C162EE9F47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9643" y="5124765"/>
            <a:ext cx="1440000" cy="143274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53D5F3A-AE85-B90D-E40F-4CABCC660C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6555" y="5121138"/>
            <a:ext cx="1440000" cy="14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927C23E-6663-24A5-48EC-C15805A199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8475" y="512113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95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低い精度で自動的に生成された説明">
            <a:extLst>
              <a:ext uri="{FF2B5EF4-FFF2-40B4-BE49-F238E27FC236}">
                <a16:creationId xmlns:a16="http://schemas.microsoft.com/office/drawing/2014/main" id="{445E977D-EB78-447B-7A72-44CD6848BC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028" y="448155"/>
            <a:ext cx="1440000" cy="1432044"/>
          </a:xfrm>
          <a:prstGeom prst="rect">
            <a:avLst/>
          </a:prstGeom>
        </p:spPr>
      </p:pic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D151CA54-275D-5EFF-4382-8AE1A10338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75" y="2748766"/>
            <a:ext cx="1440000" cy="14240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F56A835-BD63-73BD-6B39-53409C7D2B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287" y="923877"/>
            <a:ext cx="1440000" cy="141626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9843110-4871-5C5E-B578-F49285A709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4768" y="4863851"/>
            <a:ext cx="1440000" cy="1440000"/>
          </a:xfrm>
          <a:prstGeom prst="rect">
            <a:avLst/>
          </a:prstGeom>
        </p:spPr>
      </p:pic>
      <p:pic>
        <p:nvPicPr>
          <p:cNvPr id="4" name="図 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A7FB3DE-5172-0F20-A4D5-C2A0E1E8E2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558" y="4460682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4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49FCDDD-7E2A-52F6-EAF9-B0EE95CB38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871" y="4552831"/>
            <a:ext cx="1440000" cy="143204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4CA9C08-06DD-D3A7-2D2E-7E4BB3421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036" y="4381397"/>
            <a:ext cx="1440000" cy="143200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D52271A-A564-F25F-9E34-DF8C0CD1B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58" y="956800"/>
            <a:ext cx="1440000" cy="1448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0891683-ABD4-7187-22BE-FE16924D72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1170" y="464079"/>
            <a:ext cx="1440000" cy="1440000"/>
          </a:xfrm>
          <a:prstGeom prst="rect">
            <a:avLst/>
          </a:prstGeom>
        </p:spPr>
      </p:pic>
      <p:pic>
        <p:nvPicPr>
          <p:cNvPr id="2" name="図 1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7FFE7CCF-C319-0F3E-2BB3-EC0B86A2A1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679" y="1129147"/>
            <a:ext cx="1440000" cy="143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682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D8F1997-882D-47A1-B4D3-085F6A7D6DFD}"/>
</file>

<file path=customXml/itemProps2.xml><?xml version="1.0" encoding="utf-8"?>
<ds:datastoreItem xmlns:ds="http://schemas.openxmlformats.org/officeDocument/2006/customXml" ds:itemID="{7DD1A302-083F-4B67-9F4F-D74D090E1BD0}"/>
</file>

<file path=customXml/itemProps3.xml><?xml version="1.0" encoding="utf-8"?>
<ds:datastoreItem xmlns:ds="http://schemas.openxmlformats.org/officeDocument/2006/customXml" ds:itemID="{53C5C932-A391-467A-89DE-30B81619AC9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ワイド画面</PresentationFormat>
  <Paragraphs>96</Paragraphs>
  <Slides>48</Slides>
  <Notes>48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48</vt:i4>
      </vt:variant>
    </vt:vector>
  </HeadingPairs>
  <TitlesOfParts>
    <vt:vector size="53" baseType="lpstr">
      <vt:lpstr>游ゴシック</vt:lpstr>
      <vt:lpstr>Arial</vt:lpstr>
      <vt:lpstr>Calibri</vt:lpstr>
      <vt:lpstr>Calibri Light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2025-12-02T04:32:19Z</dcterms:created>
  <dcterms:modified xsi:type="dcterms:W3CDTF">2025-12-02T04:32:26Z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