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</p:sldMasterIdLst>
  <p:notesMasterIdLst>
    <p:notesMasterId r:id="rId31"/>
  </p:notesMasterIdLst>
  <p:sldIdLst>
    <p:sldId id="368" r:id="rId3"/>
    <p:sldId id="370" r:id="rId4"/>
    <p:sldId id="372" r:id="rId5"/>
    <p:sldId id="263" r:id="rId6"/>
    <p:sldId id="308" r:id="rId7"/>
    <p:sldId id="332" r:id="rId8"/>
    <p:sldId id="309" r:id="rId9"/>
    <p:sldId id="310" r:id="rId10"/>
    <p:sldId id="369" r:id="rId11"/>
    <p:sldId id="377" r:id="rId12"/>
    <p:sldId id="373" r:id="rId13"/>
    <p:sldId id="355" r:id="rId14"/>
    <p:sldId id="354" r:id="rId15"/>
    <p:sldId id="356" r:id="rId16"/>
    <p:sldId id="384" r:id="rId17"/>
    <p:sldId id="378" r:id="rId18"/>
    <p:sldId id="314" r:id="rId19"/>
    <p:sldId id="294" r:id="rId20"/>
    <p:sldId id="261" r:id="rId21"/>
    <p:sldId id="316" r:id="rId22"/>
    <p:sldId id="335" r:id="rId23"/>
    <p:sldId id="334" r:id="rId24"/>
    <p:sldId id="371" r:id="rId25"/>
    <p:sldId id="379" r:id="rId26"/>
    <p:sldId id="375" r:id="rId27"/>
    <p:sldId id="312" r:id="rId28"/>
    <p:sldId id="311" r:id="rId29"/>
    <p:sldId id="297" r:id="rId3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4133" userDrawn="1">
          <p15:clr>
            <a:srgbClr val="A4A3A4"/>
          </p15:clr>
        </p15:guide>
        <p15:guide id="4" pos="7514" userDrawn="1">
          <p15:clr>
            <a:srgbClr val="A4A3A4"/>
          </p15:clr>
        </p15:guide>
        <p15:guide id="5" orient="horz" pos="1774" userDrawn="1">
          <p15:clr>
            <a:srgbClr val="A4A3A4"/>
          </p15:clr>
        </p15:guide>
        <p15:guide id="6" orient="horz" pos="1298" userDrawn="1">
          <p15:clr>
            <a:srgbClr val="A4A3A4"/>
          </p15:clr>
        </p15:guide>
        <p15:guide id="7" orient="horz" pos="73" userDrawn="1">
          <p15:clr>
            <a:srgbClr val="A4A3A4"/>
          </p15:clr>
        </p15:guide>
        <p15:guide id="8" orient="horz" pos="2546" userDrawn="1">
          <p15:clr>
            <a:srgbClr val="A4A3A4"/>
          </p15:clr>
        </p15:guide>
        <p15:guide id="9" orient="horz" pos="2750" userDrawn="1">
          <p15:clr>
            <a:srgbClr val="A4A3A4"/>
          </p15:clr>
        </p15:guide>
        <p15:guide id="10" pos="2434" userDrawn="1">
          <p15:clr>
            <a:srgbClr val="A4A3A4"/>
          </p15:clr>
        </p15:guide>
        <p15:guide id="11" pos="982" userDrawn="1">
          <p15:clr>
            <a:srgbClr val="A4A3A4"/>
          </p15:clr>
        </p15:guide>
        <p15:guide id="12" pos="5246" userDrawn="1">
          <p15:clr>
            <a:srgbClr val="A4A3A4"/>
          </p15:clr>
        </p15:guide>
        <p15:guide id="13" pos="6675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0582EC-9B5B-4A3F-94B9-1A56C102EB29}" v="3" dt="2025-11-07T09:21:29.4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3576" autoAdjust="0"/>
  </p:normalViewPr>
  <p:slideViewPr>
    <p:cSldViewPr snapToGrid="0">
      <p:cViewPr varScale="1">
        <p:scale>
          <a:sx n="91" d="100"/>
          <a:sy n="91" d="100"/>
        </p:scale>
        <p:origin x="76" y="304"/>
      </p:cViewPr>
      <p:guideLst>
        <p:guide orient="horz" pos="2160"/>
        <p:guide pos="3840"/>
        <p:guide orient="horz" pos="4133"/>
        <p:guide pos="7514"/>
        <p:guide orient="horz" pos="1774"/>
        <p:guide orient="horz" pos="1298"/>
        <p:guide orient="horz" pos="73"/>
        <p:guide orient="horz" pos="2546"/>
        <p:guide orient="horz" pos="2750"/>
        <p:guide pos="2434"/>
        <p:guide pos="982"/>
        <p:guide pos="5246"/>
        <p:guide pos="667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customXml" Target="../customXml/item2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38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37" Type="http://schemas.microsoft.com/office/2018/10/relationships/authors" Target="authors.xml"/><Relationship Id="rId40" Type="http://schemas.openxmlformats.org/officeDocument/2006/relationships/customXml" Target="../customXml/item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A3717-CACA-42AC-A9B0-D17FD551057A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A2D00-3427-4B78-9F9D-F91771EBB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64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1226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67524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絵以外は、背景設定してあります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77148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2180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絵以外は、背景設定してあります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3583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1514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75256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絵以外は、背景設定してあります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99556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8611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46845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絵以外は、背景設定してあります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10790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6A2D00-3427-4B78-9F9D-F91771EBBAB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5741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DBFC0F-1BDE-E07E-CB94-9579B083B0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E2615D6-88C1-08CD-C67D-94DA2B86E5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5C03F5E-0397-AA4F-A44D-61CAF3E5A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CDE831-98E0-163D-084E-578B95FC4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738BDD-93FF-A582-6032-B01CCB083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8911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CDA93B-E98F-2D7D-73F4-E3B2A2B35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EEF209E-0B7D-E599-ECB8-742378E96C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D91C3C-BF3F-D396-FF6B-6A52BEFDF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5DFC216-21A8-022E-B50E-57683B32D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28DF0BC-B5EA-B24B-532F-4181DAC7C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0513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2E54D2B-7A96-8037-7709-EC66BDA545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C873912-FAD2-29B1-D146-8B9681943D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D6A69C-3FD2-A8D0-56D4-6B0291657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57B538-CA4F-2032-B3CE-AA065AB7E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ACD984-EDDA-F92F-D446-D758B9283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229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964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23220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9571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4748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6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4664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62079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88512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892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498864-057C-47A4-B8A2-0EBCF6A91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56052FF-C62E-7107-6456-5EE45E837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EC612B-3573-390D-00E3-8438DE7A7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58F8E77-0839-560E-472A-5EFBD9B03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94241E-A9A8-1DE5-13B5-5A0D5BB0A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13774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66085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71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7455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A03234-A719-18B0-9D8A-4D8CC869A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4663321-8436-3FDB-9D32-9D39767842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850CD44-70E0-6A30-66FB-3B4F47140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843629-6D65-1CA3-18BF-E15FDEA8A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D2A7BF-DB46-9F00-CFA6-031B77AA1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1344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FB355E-A2E1-18CE-8A1E-53F53F266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F25104-63F3-C84C-8ED6-0AC8BEFC93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80C67A7-7786-3EDA-C627-5C01DE7EA6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5268BF-454B-A483-B554-A0FB86E6C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EF132D3-5A22-1D13-51F0-47DB5306A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788C971-AD4C-54F7-8C80-C001F001A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9622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9FCCB1-AB2F-06B4-3C43-FE6E3A12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33DC9B-A4F5-368E-C5DD-6B2049784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F5F93B0-A6A7-9FD9-9FF4-EF5DABA40A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BABA192-7925-C5C0-19B1-9B85EC3F99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6173D15-805D-310F-9404-5A5CBC1602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DD4655A-4F1F-9CC5-B350-26EACAF99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7F29317-1A83-EC11-5AA0-878226E92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95237A5-EED2-C6D3-AE60-38E5BB978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515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59EE37-57E8-206D-342B-9975FB6EC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27A8A8E-1DF3-DDF4-A2E6-733CD8E38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7D81529-FCB5-0272-9878-135F094B8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1182D31-B0F0-A743-2E6E-D88D99F2B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7370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5001CF7-4745-5DB7-6252-ED04901D3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74D0F11-3684-5BA2-5467-C1E654C56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1EE60B9-0A7A-0863-6A11-B6D6280D3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521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E4A1AE-EE25-C423-9B0F-EE8856A56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F02AC6-7B8E-A905-A708-AC920309D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6EED824-BB11-2E8E-4CC6-0D257C1634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6A27C80-D170-C1B8-7BB3-DCCF9DFD4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553B4A-55BE-54F4-7AF0-DA5FABDF6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BC485E4-65B6-D172-DD59-D4DA23B41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4782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B4D918-79AF-7A3C-278E-8E54824C3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4BFD10E-06B1-E668-EFC7-C133FA8ABC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9286E15-5F5E-B208-B43F-95AAFCCC61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A9CAB57-F516-11E5-E260-DF312BC42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639B461-751F-75CC-19CF-2F2669541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5DC2E6-B0FD-55F9-1B82-4C219191B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481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966E521-CDD3-43B4-186D-0B6E58AF7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D2E4781-541B-FCC2-6A19-6D7BD9057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68DF3F7-BDE0-F991-A00C-AF5EB70158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4A2E9D-FFAD-DDA3-4111-8262DD3D93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80D9DA7-40B8-CC28-D6BB-24FE235902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テキスト ボックス 1">
            <a:extLst>
              <a:ext uri="{FF2B5EF4-FFF2-40B4-BE49-F238E27FC236}">
                <a16:creationId xmlns:a16="http://schemas.microsoft.com/office/drawing/2014/main" id="{B57CD093-F0A5-CD63-534F-60D4C2239E5E}"/>
              </a:ext>
            </a:extLst>
          </p:cNvPr>
          <p:cNvSpPr txBox="1"/>
          <p:nvPr userDrawn="1"/>
        </p:nvSpPr>
        <p:spPr>
          <a:xfrm>
            <a:off x="0" y="6642556"/>
            <a:ext cx="2672856" cy="21544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sz="800" dirty="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イラスト出典：いらすとや　https://www.irasutoya.com/</a:t>
            </a:r>
            <a:endParaRPr lang="ja-JP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8458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8783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kumimoji="1"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34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png"/><Relationship Id="rId5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6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4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6.png"/><Relationship Id="rId5" Type="http://schemas.openxmlformats.org/officeDocument/2006/relationships/image" Target="../media/image10.png"/><Relationship Id="rId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68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5.png"/><Relationship Id="rId5" Type="http://schemas.openxmlformats.org/officeDocument/2006/relationships/image" Target="../media/image67.png"/><Relationship Id="rId4" Type="http://schemas.openxmlformats.org/officeDocument/2006/relationships/image" Target="../media/image1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896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97D61F53-42E4-DF84-A9CC-A5E54A160B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61639" y="5160683"/>
            <a:ext cx="1514006" cy="1400455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E01DE2DC-4726-167B-5244-6C56296E09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06533" y="5378243"/>
            <a:ext cx="1126707" cy="1182895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117D3D4A-7529-51D1-2DAA-31A2F9BFAD9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80553" y="5478517"/>
            <a:ext cx="1499015" cy="1082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9098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84733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ED6F6CA2-6BA4-9742-016C-790EFB1DEA6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" r="-695"/>
          <a:stretch/>
        </p:blipFill>
        <p:spPr>
          <a:xfrm>
            <a:off x="143840" y="1594610"/>
            <a:ext cx="4172460" cy="2997938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8C9CF0E-FF82-4C62-4C4C-E8FD991D0F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33475" y="4756164"/>
            <a:ext cx="1790000" cy="180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CD41F0C-FD36-3DB9-7287-F6019826C0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10005" y="4770972"/>
            <a:ext cx="1770330" cy="177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564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" r="5045"/>
          <a:stretch/>
        </p:blipFill>
        <p:spPr>
          <a:xfrm>
            <a:off x="451993" y="327628"/>
            <a:ext cx="2080410" cy="2404418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4463192-BA5C-1ABC-E3E6-96A42950A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33333" y="4755621"/>
            <a:ext cx="1770164" cy="1770164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048EEA4-05A0-62E5-990A-45E1F9241E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4077" y="4750704"/>
            <a:ext cx="1780165" cy="177033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1976CE6E-679A-52F3-7CC0-96710F3431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4875" y="4755676"/>
            <a:ext cx="1790110" cy="1780165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966CAA2-BAE5-3BB0-FBE5-BF98958CE8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5426" y="4755649"/>
            <a:ext cx="1770438" cy="1780219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6FC086FA-86F7-A590-FBED-95AD24071D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31333" y="4760649"/>
            <a:ext cx="1780054" cy="1770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0391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ED6F6CA2-6BA4-9742-016C-790EFB1DEA6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6540" y="1532965"/>
            <a:ext cx="3935507" cy="3631966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8C9CF0E-FF82-4C62-4C4C-E8FD991D0F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66170" y="4771720"/>
            <a:ext cx="1800000" cy="1790054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CD41F0C-FD36-3DB9-7287-F6019826C0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75200" y="4775863"/>
            <a:ext cx="1770330" cy="1760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1163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38503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2D9F293B-5EE5-607A-2D22-A8AAA5AD45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88480" y="5238475"/>
            <a:ext cx="770451" cy="132266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1A34EFC2-603D-3614-745D-DE318A0304F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8" t="-3627" r="1198" b="34"/>
          <a:stretch/>
        </p:blipFill>
        <p:spPr>
          <a:xfrm>
            <a:off x="3939683" y="5264488"/>
            <a:ext cx="1251678" cy="129665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53F895E-6BE2-2060-4730-1D9370F0E1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65769" y="5281979"/>
            <a:ext cx="1499015" cy="1279159"/>
          </a:xfrm>
          <a:prstGeom prst="rect">
            <a:avLst/>
          </a:prstGeom>
        </p:spPr>
      </p:pic>
      <p:pic>
        <p:nvPicPr>
          <p:cNvPr id="5" name="図 4" descr="座る, テーブル, コンピュータ, 男 が含まれている画像&#10;&#10;自動的に生成された説明">
            <a:extLst>
              <a:ext uri="{FF2B5EF4-FFF2-40B4-BE49-F238E27FC236}">
                <a16:creationId xmlns:a16="http://schemas.microsoft.com/office/drawing/2014/main" id="{FA505310-B38A-F408-325D-B4CD2B9E8C8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5475" y="5121390"/>
            <a:ext cx="1399238" cy="1546119"/>
          </a:xfrm>
          <a:prstGeom prst="rect">
            <a:avLst/>
          </a:prstGeom>
        </p:spPr>
      </p:pic>
      <p:pic>
        <p:nvPicPr>
          <p:cNvPr id="6" name="コンテンツ プレースホルダー 7">
            <a:extLst>
              <a:ext uri="{FF2B5EF4-FFF2-40B4-BE49-F238E27FC236}">
                <a16:creationId xmlns:a16="http://schemas.microsoft.com/office/drawing/2014/main" id="{753618E0-404D-47D0-DE5E-F95DFB2E0B0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36056" y="5283160"/>
            <a:ext cx="1291969" cy="1360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1833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99331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6956" y="1678257"/>
            <a:ext cx="3128398" cy="3293793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4463192-BA5C-1ABC-E3E6-96A42950A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392" y="4775890"/>
            <a:ext cx="1770164" cy="175049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048EEA4-05A0-62E5-990A-45E1F9241E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69286" y="4775973"/>
            <a:ext cx="1770330" cy="177033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1976CE6E-679A-52F3-7CC0-96710F3431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0318" y="4761138"/>
            <a:ext cx="1790110" cy="179011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966CAA2-BAE5-3BB0-FBE5-BF98958CE8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6185" y="4761138"/>
            <a:ext cx="1790110" cy="179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1133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4B6E9234-F0B1-51CA-547E-3F3D9F3AAB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24"/>
          <a:stretch/>
        </p:blipFill>
        <p:spPr>
          <a:xfrm>
            <a:off x="166255" y="1846457"/>
            <a:ext cx="3639127" cy="3585882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79EA8C38-9228-5159-5112-C31D78CCF2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72338" y="4790807"/>
            <a:ext cx="1790001" cy="1790001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DA9D9489-CD6E-7C2D-2910-F210F46449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21038" y="4790807"/>
            <a:ext cx="1770331" cy="1770331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2F8D589B-FF10-65CC-C091-D8564BAB3B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33448" y="4795780"/>
            <a:ext cx="1790054" cy="179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052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C446B720-7C6C-6669-C394-A8CA562ECF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67377" y="5244502"/>
            <a:ext cx="1244221" cy="1316636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46E4780C-920A-BD5B-8DE9-1DEC8FAFB2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50023" y="5578580"/>
            <a:ext cx="1423998" cy="982558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F12FFA8E-E39B-6FE5-5A4D-BEDD13D6608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05691" y="5278688"/>
            <a:ext cx="1568747" cy="128245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1FAD5102-DC62-EEEC-16C0-A0CF0809D02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94422" y="5190248"/>
            <a:ext cx="1190675" cy="1297738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C62F1C87-A0CF-4701-52B6-485B9A7AE0A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46275" y="5505530"/>
            <a:ext cx="1551048" cy="105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0889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6956" y="1678257"/>
            <a:ext cx="3128398" cy="3293793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4463192-BA5C-1ABC-E3E6-96A42950A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53226" y="4775890"/>
            <a:ext cx="1750495" cy="175049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048EEA4-05A0-62E5-990A-45E1F9241E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9013" y="4775973"/>
            <a:ext cx="1750875" cy="177033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1976CE6E-679A-52F3-7CC0-96710F3431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5263" y="4761138"/>
            <a:ext cx="1780219" cy="179011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966CAA2-BAE5-3BB0-FBE5-BF98958CE8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6185" y="4766083"/>
            <a:ext cx="1790110" cy="1780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7938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9431" y="166296"/>
            <a:ext cx="1939503" cy="2624074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4463192-BA5C-1ABC-E3E6-96A42950A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33333" y="4750732"/>
            <a:ext cx="1770164" cy="177994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048EEA4-05A0-62E5-990A-45E1F9241E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74160" y="4750704"/>
            <a:ext cx="1800000" cy="177033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1976CE6E-679A-52F3-7CC0-96710F3431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4875" y="4750704"/>
            <a:ext cx="1790110" cy="179011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966CAA2-BAE5-3BB0-FBE5-BF98958CE8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75590" y="4755649"/>
            <a:ext cx="1790110" cy="1780219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6FC086FA-86F7-A590-FBED-95AD24071D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26305" y="4760649"/>
            <a:ext cx="1790110" cy="1770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5248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216439"/>
            <a:ext cx="3128398" cy="4002107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4463192-BA5C-1ABC-E3E6-96A42950A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392" y="4770946"/>
            <a:ext cx="1770164" cy="176038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048EEA4-05A0-62E5-990A-45E1F9241E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59451" y="4775973"/>
            <a:ext cx="1790000" cy="177033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1976CE6E-679A-52F3-7CC0-96710F3431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0318" y="4761138"/>
            <a:ext cx="1790110" cy="179011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966CAA2-BAE5-3BB0-FBE5-BF98958CE8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6185" y="4766083"/>
            <a:ext cx="1790110" cy="1780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8623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19835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7154D48A-127C-A108-E297-07AC490677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23742" y="5347219"/>
            <a:ext cx="1462616" cy="140045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56760957-2200-D6D7-E3A5-64D4751933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8524" y="5458047"/>
            <a:ext cx="1126707" cy="1173653"/>
          </a:xfrm>
          <a:prstGeom prst="rect">
            <a:avLst/>
          </a:prstGeom>
        </p:spPr>
      </p:pic>
      <p:pic>
        <p:nvPicPr>
          <p:cNvPr id="7" name="図 6" descr="軟体動物 が含まれている画像&#10;&#10;説明は自動で生成されたものです">
            <a:extLst>
              <a:ext uri="{FF2B5EF4-FFF2-40B4-BE49-F238E27FC236}">
                <a16:creationId xmlns:a16="http://schemas.microsoft.com/office/drawing/2014/main" id="{A23CE13F-63FF-BEEE-12CC-25F651C2566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18807" y="5457804"/>
            <a:ext cx="1302731" cy="130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2673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2213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586752"/>
            <a:ext cx="3128398" cy="3434570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4463192-BA5C-1ABC-E3E6-96A42950A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392" y="4761138"/>
            <a:ext cx="1770164" cy="177999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048EEA4-05A0-62E5-990A-45E1F9241E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69286" y="4775973"/>
            <a:ext cx="1770330" cy="177033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1976CE6E-679A-52F3-7CC0-96710F3431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0318" y="4761138"/>
            <a:ext cx="1790110" cy="179011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966CAA2-BAE5-3BB0-FBE5-BF98958CE8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6185" y="4761138"/>
            <a:ext cx="1790110" cy="179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9061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3926" y="245452"/>
            <a:ext cx="1756709" cy="2369590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4463192-BA5C-1ABC-E3E6-96A42950A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33333" y="4760512"/>
            <a:ext cx="1770164" cy="176038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048EEA4-05A0-62E5-990A-45E1F9241E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995" y="4750704"/>
            <a:ext cx="1770330" cy="177033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1976CE6E-679A-52F3-7CC0-96710F3431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4875" y="4755676"/>
            <a:ext cx="1790110" cy="1780165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966CAA2-BAE5-3BB0-FBE5-BF98958CE8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75590" y="4750704"/>
            <a:ext cx="1790110" cy="179011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6FC086FA-86F7-A590-FBED-95AD24071D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26305" y="4750704"/>
            <a:ext cx="1790110" cy="179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2127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ED6F6CA2-6BA4-9742-016C-790EFB1DEA6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8" b="1808"/>
          <a:stretch/>
        </p:blipFill>
        <p:spPr>
          <a:xfrm>
            <a:off x="116540" y="1532965"/>
            <a:ext cx="3935507" cy="3631966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8C9CF0E-FF82-4C62-4C4C-E8FD991D0F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28475" y="4756164"/>
            <a:ext cx="1800000" cy="180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CD41F0C-FD36-3DB9-7287-F6019826C0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10005" y="4770972"/>
            <a:ext cx="1770330" cy="177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122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6118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コンテンツ プレースホルダー 2">
            <a:extLst>
              <a:ext uri="{FF2B5EF4-FFF2-40B4-BE49-F238E27FC236}">
                <a16:creationId xmlns:a16="http://schemas.microsoft.com/office/drawing/2014/main" id="{51F903D7-3598-32D3-104B-F3CA5CA59B5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4727" y="1897258"/>
            <a:ext cx="3885489" cy="3356861"/>
          </a:xfr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CDB80C57-CEFB-16F1-949B-B0C3D9AD1A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63939" y="4779546"/>
            <a:ext cx="1800000" cy="18000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57E2F95-2B85-438F-AB45-FE0136D39D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83934" y="4779546"/>
            <a:ext cx="1780111" cy="1780111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62DA8E7-DC1B-35F8-A812-0670EBDE4D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58860" y="4784519"/>
            <a:ext cx="1790054" cy="179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41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コンテンツ プレースホルダー 2">
            <a:extLst>
              <a:ext uri="{FF2B5EF4-FFF2-40B4-BE49-F238E27FC236}">
                <a16:creationId xmlns:a16="http://schemas.microsoft.com/office/drawing/2014/main" id="{51F903D7-3598-32D3-104B-F3CA5CA59B5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9382" y="2008095"/>
            <a:ext cx="3288145" cy="3356861"/>
          </a:xfr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CDB80C57-CEFB-16F1-949B-B0C3D9AD1A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63939" y="4779546"/>
            <a:ext cx="1800000" cy="18000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57E2F95-2B85-438F-AB45-FE0136D39D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83934" y="4784464"/>
            <a:ext cx="1780111" cy="1770275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62DA8E7-DC1B-35F8-A812-0670EBDE4D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63832" y="4784519"/>
            <a:ext cx="1780110" cy="179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45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538" y="1828800"/>
            <a:ext cx="3128398" cy="2995468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4463192-BA5C-1ABC-E3E6-96A42950A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8391" y="4775890"/>
            <a:ext cx="1760165" cy="175049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048EEA4-05A0-62E5-990A-45E1F9241E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69286" y="4775973"/>
            <a:ext cx="1770330" cy="177033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1976CE6E-679A-52F3-7CC0-96710F3431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0318" y="4761138"/>
            <a:ext cx="1790110" cy="179011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966CAA2-BAE5-3BB0-FBE5-BF98958CE8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11157" y="4761138"/>
            <a:ext cx="1780165" cy="179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26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コンテンツ プレースホルダー 2">
            <a:extLst>
              <a:ext uri="{FF2B5EF4-FFF2-40B4-BE49-F238E27FC236}">
                <a16:creationId xmlns:a16="http://schemas.microsoft.com/office/drawing/2014/main" id="{51F903D7-3598-32D3-104B-F3CA5CA59B5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3419" y="1961913"/>
            <a:ext cx="3885489" cy="3356861"/>
          </a:xfr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CDB80C57-CEFB-16F1-949B-B0C3D9AD1A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63939" y="4789491"/>
            <a:ext cx="1800000" cy="178011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57E2F95-2B85-438F-AB45-FE0136D39D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83934" y="4779546"/>
            <a:ext cx="1780111" cy="1780111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62DA8E7-DC1B-35F8-A812-0670EBDE4D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63805" y="4784519"/>
            <a:ext cx="1780163" cy="179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814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コンテンツ プレースホルダー 2">
            <a:extLst>
              <a:ext uri="{FF2B5EF4-FFF2-40B4-BE49-F238E27FC236}">
                <a16:creationId xmlns:a16="http://schemas.microsoft.com/office/drawing/2014/main" id="{51F903D7-3598-32D3-104B-F3CA5CA59B5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0909" y="1795659"/>
            <a:ext cx="3885489" cy="3356861"/>
          </a:xfr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CDB80C57-CEFB-16F1-949B-B0C3D9AD1A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73884" y="4779546"/>
            <a:ext cx="1780110" cy="18000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57E2F95-2B85-438F-AB45-FE0136D39D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83934" y="4779546"/>
            <a:ext cx="1780111" cy="1780111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62DA8E7-DC1B-35F8-A812-0670EBDE4D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53887" y="4784519"/>
            <a:ext cx="1799999" cy="179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92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934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6cec9c4575384e6832828b850fb3d8ca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b232b3d882ab0768955b1b696fb1577d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F6A01502-A6CB-4AA8-B0B2-CEC934EDF09D}"/>
</file>

<file path=customXml/itemProps2.xml><?xml version="1.0" encoding="utf-8"?>
<ds:datastoreItem xmlns:ds="http://schemas.openxmlformats.org/officeDocument/2006/customXml" ds:itemID="{08314CCD-2922-4600-99BB-A2D6382E1810}"/>
</file>

<file path=customXml/itemProps3.xml><?xml version="1.0" encoding="utf-8"?>
<ds:datastoreItem xmlns:ds="http://schemas.openxmlformats.org/officeDocument/2006/customXml" ds:itemID="{9B1741BC-379C-4BB0-ACC6-D9FE0E2C502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</Words>
  <Application>Microsoft Office PowerPoint</Application>
  <PresentationFormat>ワイド画面</PresentationFormat>
  <Paragraphs>24</Paragraphs>
  <Slides>28</Slides>
  <Notes>12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28</vt:i4>
      </vt:variant>
    </vt:vector>
  </HeadingPairs>
  <TitlesOfParts>
    <vt:vector size="36" baseType="lpstr">
      <vt:lpstr>Meiryo UI</vt:lpstr>
      <vt:lpstr>游ゴシック</vt:lpstr>
      <vt:lpstr>游ゴシック Light</vt:lpstr>
      <vt:lpstr>Arial</vt:lpstr>
      <vt:lpstr>Calibri</vt:lpstr>
      <vt:lpstr>Calibri Light</vt:lpstr>
      <vt:lpstr>Office テーマ</vt:lpstr>
      <vt:lpstr>1_Office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2025-11-07T09:21:29Z</dcterms:created>
  <dcterms:modified xsi:type="dcterms:W3CDTF">2025-11-07T09:21:34Z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