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04" r:id="rId3"/>
    <p:sldId id="317" r:id="rId4"/>
    <p:sldId id="267" r:id="rId5"/>
    <p:sldId id="263" r:id="rId6"/>
    <p:sldId id="256" r:id="rId7"/>
    <p:sldId id="257" r:id="rId8"/>
    <p:sldId id="260" r:id="rId9"/>
    <p:sldId id="258" r:id="rId10"/>
    <p:sldId id="305" r:id="rId11"/>
    <p:sldId id="318" r:id="rId12"/>
    <p:sldId id="268" r:id="rId13"/>
    <p:sldId id="259" r:id="rId14"/>
    <p:sldId id="261" r:id="rId15"/>
    <p:sldId id="262" r:id="rId16"/>
    <p:sldId id="264" r:id="rId17"/>
    <p:sldId id="265" r:id="rId18"/>
    <p:sldId id="306" r:id="rId19"/>
    <p:sldId id="319" r:id="rId20"/>
    <p:sldId id="283" r:id="rId21"/>
    <p:sldId id="284" r:id="rId22"/>
    <p:sldId id="285" r:id="rId23"/>
    <p:sldId id="301" r:id="rId24"/>
    <p:sldId id="302" r:id="rId25"/>
    <p:sldId id="288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01BA1BE-82E1-4280-A03C-5D8DB6103561}">
          <p14:sldIdLst>
            <p14:sldId id="304"/>
            <p14:sldId id="317"/>
            <p14:sldId id="267"/>
            <p14:sldId id="263"/>
            <p14:sldId id="256"/>
            <p14:sldId id="257"/>
            <p14:sldId id="260"/>
            <p14:sldId id="258"/>
            <p14:sldId id="305"/>
            <p14:sldId id="318"/>
            <p14:sldId id="268"/>
            <p14:sldId id="259"/>
            <p14:sldId id="261"/>
            <p14:sldId id="262"/>
            <p14:sldId id="264"/>
            <p14:sldId id="265"/>
            <p14:sldId id="306"/>
            <p14:sldId id="319"/>
            <p14:sldId id="283"/>
            <p14:sldId id="284"/>
            <p14:sldId id="285"/>
            <p14:sldId id="301"/>
            <p14:sldId id="302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5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pos="5246" userDrawn="1">
          <p15:clr>
            <a:srgbClr val="A4A3A4"/>
          </p15:clr>
        </p15:guide>
        <p15:guide id="6" pos="1028" userDrawn="1">
          <p15:clr>
            <a:srgbClr val="A4A3A4"/>
          </p15:clr>
        </p15:guide>
        <p15:guide id="7" orient="horz" pos="1366" userDrawn="1">
          <p15:clr>
            <a:srgbClr val="A4A3A4"/>
          </p15:clr>
        </p15:guide>
        <p15:guide id="8" orient="horz" pos="2478" userDrawn="1">
          <p15:clr>
            <a:srgbClr val="A4A3A4"/>
          </p15:clr>
        </p15:guide>
        <p15:guide id="9" pos="665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C338A5-E439-40A1-B46F-38960B1D5D4D}" v="3" dt="2025-11-07T09:20:16.4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16"/>
      </p:cViewPr>
      <p:guideLst>
        <p:guide orient="horz" pos="2750"/>
        <p:guide pos="3840"/>
        <p:guide orient="horz" pos="4133"/>
        <p:guide pos="7514"/>
        <p:guide pos="5246"/>
        <p:guide pos="1028"/>
        <p:guide orient="horz" pos="1366"/>
        <p:guide orient="horz" pos="2478"/>
        <p:guide pos="66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36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openxmlformats.org/officeDocument/2006/relationships/customXml" Target="../customXml/item2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94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483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背景設定してあります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844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363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202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70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15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501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背景設定してあります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84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F3C5E200-A63B-16CB-371E-C8F335F96FAE}"/>
              </a:ext>
            </a:extLst>
          </p:cNvPr>
          <p:cNvSpPr txBox="1"/>
          <p:nvPr userDrawn="1"/>
        </p:nvSpPr>
        <p:spPr>
          <a:xfrm>
            <a:off x="99031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FA4C18BF-3F5C-1F51-7055-F209248CA5E6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863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5AD7876-FE45-E40A-2194-71931A6C46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304076" y="5411548"/>
            <a:ext cx="1210545" cy="123525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23E8A7D-FD9B-C0FD-718D-D01A1119DC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686414">
            <a:off x="3804076" y="5499804"/>
            <a:ext cx="1008749" cy="109349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C2D39-25A6-CCCC-D279-E86E13AF43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90897" y="5362240"/>
            <a:ext cx="1649506" cy="11988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B6C6362-E632-E948-F6B9-B88663B36C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5729" y="5623755"/>
            <a:ext cx="1640541" cy="93738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591A4B8-8EB2-9A39-09AE-94EEBF717A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64"/>
          <a:stretch/>
        </p:blipFill>
        <p:spPr>
          <a:xfrm>
            <a:off x="9107239" y="5285671"/>
            <a:ext cx="1108124" cy="134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73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739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2264569"/>
            <a:ext cx="3658123" cy="2900362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51137"/>
            <a:ext cx="1800000" cy="1810055"/>
          </a:xfrm>
          <a:prstGeom prst="rect">
            <a:avLst/>
          </a:prstGeom>
        </p:spPr>
      </p:pic>
      <p:pic>
        <p:nvPicPr>
          <p:cNvPr id="5" name="図 4" descr="はさみ が含まれている画像&#10;&#10;自動的に生成された説明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170" y="4751137"/>
            <a:ext cx="1800000" cy="181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64"/>
          <a:stretch/>
        </p:blipFill>
        <p:spPr>
          <a:xfrm>
            <a:off x="373994" y="2163644"/>
            <a:ext cx="2408209" cy="29193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339" y="4790807"/>
            <a:ext cx="1800000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04" y="4790807"/>
            <a:ext cx="1800000" cy="1770331"/>
          </a:xfrm>
          <a:prstGeom prst="rect">
            <a:avLst/>
          </a:prstGeom>
        </p:spPr>
      </p:pic>
      <p:pic>
        <p:nvPicPr>
          <p:cNvPr id="11" name="図 10" descr="はさみ が含まれている画像&#10;&#10;自動的に生成された説明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9080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304" y="2338621"/>
            <a:ext cx="3692471" cy="3240143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A0D377F4-FC9A-0CF7-79E3-359D0BF7C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  <p:pic>
        <p:nvPicPr>
          <p:cNvPr id="5" name="図 4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49AAE8C6-5746-07FC-F8C2-7D20F88F7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370" y="4761138"/>
            <a:ext cx="1800000" cy="180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18574BBB-0F9F-CA7F-179F-8FD2F633B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423" y="4761138"/>
            <a:ext cx="180000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625" y="2293517"/>
            <a:ext cx="2924175" cy="3257550"/>
          </a:xfrm>
        </p:spPr>
      </p:pic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E6FBB21-AFF5-4D2B-978B-D3F18E55E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321" y="4761138"/>
            <a:ext cx="1800000" cy="181000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8349C7D-3A46-857A-60B4-0CE0875534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015" y="4761138"/>
            <a:ext cx="1800000" cy="180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D1FF310-5E3F-B062-2054-C8FCE0E589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168" y="4761138"/>
            <a:ext cx="1800000" cy="1790111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2F1F82EA-BE6C-1F41-BE5F-7881DCB370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5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775" y="2141538"/>
            <a:ext cx="3544488" cy="3030537"/>
          </a:xfr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1A0F6FF-D308-D569-E3DB-48C859E2E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140" y="4761138"/>
            <a:ext cx="1800000" cy="1770331"/>
          </a:xfrm>
          <a:prstGeom prst="rect">
            <a:avLst/>
          </a:prstGeom>
        </p:spPr>
      </p:pic>
      <p:pic>
        <p:nvPicPr>
          <p:cNvPr id="14" name="図 13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7ABF3653-9C2C-C804-7B9D-AC58EFCAD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799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7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808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4D192D6-B0F5-A097-D998-6D5F9BB704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2151" y="5344645"/>
            <a:ext cx="1396478" cy="129174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D50FC2E-81E7-1257-5B31-03F3CC192C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8838" y="5094182"/>
            <a:ext cx="1249957" cy="154315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6402F19-3A1A-4931-4C9D-970F246ACF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8536" y="5438061"/>
            <a:ext cx="1123077" cy="112307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638CF8C-8D02-B8D7-EECB-71562D7E0C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01319" y="5322005"/>
            <a:ext cx="1239133" cy="12391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1C1E410-952B-DAA3-3EFE-3422D683D5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7803" y="5099274"/>
            <a:ext cx="1074470" cy="146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06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66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AA9A321-443A-3F24-CB20-2414272EC7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5259" y="5396894"/>
            <a:ext cx="1411741" cy="129174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8B4878B-8ED8-242A-7B63-C914301E47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0503" y="5530584"/>
            <a:ext cx="1026117" cy="102611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6E08C3F-7253-9A0B-D6F8-9F09F493C8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05098" y="5400862"/>
            <a:ext cx="1245461" cy="128067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4A51E61-8FBF-4DB9-DA38-B3458F2BB7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2633" y="5309896"/>
            <a:ext cx="1239133" cy="123913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6FEBA8F-703A-4330-C7CE-CBA72BF354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7128" y="5088304"/>
            <a:ext cx="1202384" cy="146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83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629" y="2008095"/>
            <a:ext cx="3048127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887" y="4779546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14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530" y="4761138"/>
            <a:ext cx="1789889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4451" y="4761138"/>
            <a:ext cx="1800000" cy="18000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75373" y="4761138"/>
            <a:ext cx="180000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98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176" y="1499748"/>
            <a:ext cx="3364946" cy="338657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9D75F85-8165-D1C3-E1AE-B4D4917B1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122" y="4761027"/>
            <a:ext cx="1790163" cy="178021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F6EB0D7-776E-26EA-BEF9-D2770DBF99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20" y="4751137"/>
            <a:ext cx="1790109" cy="1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39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124" y="100143"/>
            <a:ext cx="2612103" cy="3122177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C2D05BF-198E-927A-10BC-154B52FEF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538"/>
            <a:ext cx="1770164" cy="176033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3661318-138E-9824-9B08-87853BCE1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0704"/>
            <a:ext cx="1780165" cy="177032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58AF1B7-D4A3-3A0D-6D6C-664AE3094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9847" y="4755676"/>
            <a:ext cx="1780165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FFF82CC-928A-7725-6AA6-309A14945D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D67A469-9A13-103E-2704-FC9CCB0E07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1141" y="4760649"/>
            <a:ext cx="1760438" cy="17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778" y="1506073"/>
            <a:ext cx="3610503" cy="328066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4A0DD24-BC76-4A34-B802-237F56DE6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5204" y="4761027"/>
            <a:ext cx="1800000" cy="178021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DF5DBC-4F3C-3B8C-4904-22069ACFD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1137"/>
            <a:ext cx="1800000" cy="1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16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48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629" y="2008095"/>
            <a:ext cx="3048127" cy="335686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9C5815-E266-8D02-919C-D4364C573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041" y="4779546"/>
            <a:ext cx="1800000" cy="1800000"/>
          </a:xfrm>
          <a:prstGeom prst="rect">
            <a:avLst/>
          </a:prstGeom>
        </p:spPr>
      </p:pic>
      <p:pic>
        <p:nvPicPr>
          <p:cNvPr id="4" name="図 3" descr="アイコン&#10;&#10;自動的に生成された説明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990" y="4779546"/>
            <a:ext cx="1800000" cy="1780111"/>
          </a:xfrm>
          <a:prstGeom prst="rect">
            <a:avLst/>
          </a:prstGeom>
        </p:spPr>
      </p:pic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887" y="4779546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 descr="図形, 矢印&#10;&#10;自動的に生成された説明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71457"/>
            <a:ext cx="1800000" cy="1780000"/>
          </a:xfrm>
          <a:prstGeom prst="rect">
            <a:avLst/>
          </a:prstGeom>
        </p:spPr>
      </p:pic>
      <p:pic>
        <p:nvPicPr>
          <p:cNvPr id="5" name="図 4" descr="はさみ が含まれている画像&#10;&#10;自動的に生成された説明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864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1" y="1433072"/>
            <a:ext cx="3057524" cy="3753291"/>
          </a:xfrm>
        </p:spPr>
      </p:pic>
      <p:pic>
        <p:nvPicPr>
          <p:cNvPr id="3" name="図 2" descr="アイコン&#10;&#10;低い精度で自動的に生成された説明">
            <a:extLst>
              <a:ext uri="{FF2B5EF4-FFF2-40B4-BE49-F238E27FC236}">
                <a16:creationId xmlns:a16="http://schemas.microsoft.com/office/drawing/2014/main" id="{A4CD53DA-7032-E1E3-4849-EAFE1FABF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71084"/>
            <a:ext cx="1800000" cy="17900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988B21-AFA0-1075-4FE2-B96B12389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10" y="4776084"/>
            <a:ext cx="1800000" cy="180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E3FB5D-1946-3CC5-B51E-9DDCB650D3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318" y="4771084"/>
            <a:ext cx="179005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320" y="2136830"/>
            <a:ext cx="2710924" cy="2710924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5D5C619E-C31F-1394-CCBE-500939C46C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777" y="4761138"/>
            <a:ext cx="1800000" cy="1790054"/>
          </a:xfrm>
          <a:prstGeom prst="rect">
            <a:avLst/>
          </a:prstGeom>
        </p:spPr>
      </p:pic>
      <p:pic>
        <p:nvPicPr>
          <p:cNvPr id="5" name="図 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3319B44-5005-51D7-6818-547DAEAE0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26" y="4761138"/>
            <a:ext cx="1800000" cy="1790054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3272F117-FF11-3ADD-D4A4-EE09ACB89A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9944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12400E21-1B11-0EF8-A96A-5D454E89E3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28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5003" y="1918448"/>
            <a:ext cx="3038274" cy="2760708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F4A0DD24-BC76-4A34-B802-237F56DE6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04" y="4751137"/>
            <a:ext cx="1800000" cy="1800000"/>
          </a:xfrm>
          <a:prstGeom prst="rect">
            <a:avLst/>
          </a:prstGeom>
        </p:spPr>
      </p:pic>
      <p:pic>
        <p:nvPicPr>
          <p:cNvPr id="6" name="図 5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E828DB14-0E08-670B-041C-5B12A9C6D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662" y="4751137"/>
            <a:ext cx="1800000" cy="181000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DF5DBC-4F3C-3B8C-4904-22069ACFD9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51137"/>
            <a:ext cx="1800000" cy="1810001"/>
          </a:xfrm>
          <a:prstGeom prst="rect">
            <a:avLst/>
          </a:prstGeom>
        </p:spPr>
      </p:pic>
      <p:pic>
        <p:nvPicPr>
          <p:cNvPr id="10" name="図 9" descr="図形, 矢印&#10;&#10;自動的に生成された説明">
            <a:extLst>
              <a:ext uri="{FF2B5EF4-FFF2-40B4-BE49-F238E27FC236}">
                <a16:creationId xmlns:a16="http://schemas.microsoft.com/office/drawing/2014/main" id="{416D5D0B-8223-15C5-EB5F-7DDDC0CE85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933" y="475113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49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90EEBDD-55E2-4A52-B11F-085E03ADDAA9}"/>
</file>

<file path=customXml/itemProps2.xml><?xml version="1.0" encoding="utf-8"?>
<ds:datastoreItem xmlns:ds="http://schemas.openxmlformats.org/officeDocument/2006/customXml" ds:itemID="{66F458CA-F6A3-4EA7-B55D-4C24B8D2F453}"/>
</file>

<file path=customXml/itemProps3.xml><?xml version="1.0" encoding="utf-8"?>
<ds:datastoreItem xmlns:ds="http://schemas.openxmlformats.org/officeDocument/2006/customXml" ds:itemID="{B155839B-AB5F-488B-A059-62B87FF6139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ワイド画面</PresentationFormat>
  <Paragraphs>18</Paragraphs>
  <Slides>24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2025-11-07T09:20:16Z</dcterms:created>
  <dcterms:modified xsi:type="dcterms:W3CDTF">2025-11-07T09:20:22Z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