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1" r:id="rId2"/>
    <p:sldMasterId id="2147483673" r:id="rId3"/>
  </p:sldMasterIdLst>
  <p:notesMasterIdLst>
    <p:notesMasterId r:id="rId32"/>
  </p:notesMasterIdLst>
  <p:sldIdLst>
    <p:sldId id="372" r:id="rId4"/>
    <p:sldId id="376" r:id="rId5"/>
    <p:sldId id="377" r:id="rId6"/>
    <p:sldId id="260" r:id="rId7"/>
    <p:sldId id="263" r:id="rId8"/>
    <p:sldId id="256" r:id="rId9"/>
    <p:sldId id="257" r:id="rId10"/>
    <p:sldId id="300" r:id="rId11"/>
    <p:sldId id="373" r:id="rId12"/>
    <p:sldId id="380" r:id="rId13"/>
    <p:sldId id="378" r:id="rId14"/>
    <p:sldId id="336" r:id="rId15"/>
    <p:sldId id="301" r:id="rId16"/>
    <p:sldId id="259" r:id="rId17"/>
    <p:sldId id="374" r:id="rId18"/>
    <p:sldId id="381" r:id="rId19"/>
    <p:sldId id="379" r:id="rId20"/>
    <p:sldId id="287" r:id="rId21"/>
    <p:sldId id="297" r:id="rId22"/>
    <p:sldId id="302" r:id="rId23"/>
    <p:sldId id="337" r:id="rId24"/>
    <p:sldId id="299" r:id="rId25"/>
    <p:sldId id="375" r:id="rId26"/>
    <p:sldId id="382" r:id="rId27"/>
    <p:sldId id="383" r:id="rId28"/>
    <p:sldId id="335" r:id="rId29"/>
    <p:sldId id="334" r:id="rId30"/>
    <p:sldId id="338" r:id="rId3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411" userDrawn="1">
          <p15:clr>
            <a:srgbClr val="A4A3A4"/>
          </p15:clr>
        </p15:guide>
        <p15:guide id="4" pos="1005" userDrawn="1">
          <p15:clr>
            <a:srgbClr val="A4A3A4"/>
          </p15:clr>
        </p15:guide>
        <p15:guide id="5" pos="5269" userDrawn="1">
          <p15:clr>
            <a:srgbClr val="A4A3A4"/>
          </p15:clr>
        </p15:guide>
        <p15:guide id="6" pos="6698" userDrawn="1">
          <p15:clr>
            <a:srgbClr val="A4A3A4"/>
          </p15:clr>
        </p15:guide>
        <p15:guide id="7" orient="horz" pos="73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FD425D-9345-4199-A61D-AD7A7DFB8742}" v="3" dt="2025-11-07T09:07:49.4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64" y="316"/>
      </p:cViewPr>
      <p:guideLst>
        <p:guide orient="horz" pos="2160"/>
        <p:guide pos="3840"/>
        <p:guide pos="2411"/>
        <p:guide pos="1005"/>
        <p:guide pos="5269"/>
        <p:guide pos="6698"/>
        <p:guide orient="horz" pos="7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customXml" Target="../customXml/item1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37" Type="http://schemas.microsoft.com/office/2015/10/relationships/revisionInfo" Target="revisionInfo.xml"/><Relationship Id="rId40" Type="http://schemas.openxmlformats.org/officeDocument/2006/relationships/customXml" Target="../customXml/item2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38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684857-DBFD-4896-97FE-B9168551824E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0342D3-960D-457A-A17A-56EC5FFF07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4469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0342D3-960D-457A-A17A-56EC5FFF079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4649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0342D3-960D-457A-A17A-56EC5FFF0796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20787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0342D3-960D-457A-A17A-56EC5FFF0796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62428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絵以外は、背景設定してあります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0342D3-960D-457A-A17A-56EC5FFF0796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51047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0342D3-960D-457A-A17A-56EC5FFF0796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96683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絵以外は、背景設定してあります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0342D3-960D-457A-A17A-56EC5FFF079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12270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0342D3-960D-457A-A17A-56EC5FFF0796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3880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0342D3-960D-457A-A17A-56EC5FFF0796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68892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絵以外は、背景設定してあります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0342D3-960D-457A-A17A-56EC5FFF0796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88554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0342D3-960D-457A-A17A-56EC5FFF0796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11243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0342D3-960D-457A-A17A-56EC5FFF0796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254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0342D3-960D-457A-A17A-56EC5FFF0796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40031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絵以外は、背景設定してあります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0342D3-960D-457A-A17A-56EC5FFF0796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1115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DBFC0F-1BDE-E07E-CB94-9579B083B0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E2615D6-88C1-08CD-C67D-94DA2B86E5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5C03F5E-0397-AA4F-A44D-61CAF3E5A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CDE831-98E0-163D-084E-578B95FC4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A738BDD-93FF-A582-6032-B01CCB083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8911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CDA93B-E98F-2D7D-73F4-E3B2A2B35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EEF209E-0B7D-E599-ECB8-742378E96C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D91C3C-BF3F-D396-FF6B-6A52BEFDF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5DFC216-21A8-022E-B50E-57683B32D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28DF0BC-B5EA-B24B-532F-4181DAC7C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0513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2E54D2B-7A96-8037-7709-EC66BDA545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C873912-FAD2-29B1-D146-8B9681943D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D6A69C-3FD2-A8D0-56D4-6B0291657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857B538-CA4F-2032-B3CE-AA065AB7E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CACD984-EDDA-F92F-D446-D758B9283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1229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5001CF7-4745-5DB7-6252-ED04901D3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74D0F11-3684-5BA2-5467-C1E654C56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1EE60B9-0A7A-0863-6A11-B6D6280D3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6584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D2ABF8-EDB6-B8D3-E237-B96A2BA524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1F88F7E-9FB9-855B-EACD-BE5C1E7CDB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91F832-6FFE-43B1-A2DF-FF31910DE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4C682-7072-475E-A365-5DA17FF4CC9C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555803-6E19-406C-E494-E1D9AA152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D023947-7DED-0956-CE70-3FAA22FC1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7BE-2F6D-425C-9587-8850219A56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9840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C6CE68-B64D-34C2-B034-1D2912422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A94545E-6E5B-AF36-185E-09D423CDFA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CB44740-0A95-F704-96E5-BE31D811F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4C682-7072-475E-A365-5DA17FF4CC9C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B6864C1-461B-9FCB-1FB9-00C2EBF73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2176D44-4C8D-F5F0-BE0C-20A89A18B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7BE-2F6D-425C-9587-8850219A56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3602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99085-275A-5560-B010-EAF7C2DF6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518B9D3-8786-DE17-711F-69826F9847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F5CFE4D-7BE2-FA6C-5F2E-38B9AB65D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4C682-7072-475E-A365-5DA17FF4CC9C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1D83F1B-6CF0-8C11-AD91-A3F473BAD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340AA1B-4103-3A7A-9189-7C998A4C5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7BE-2F6D-425C-9587-8850219A56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05049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8A2BF4-77A0-FC5D-DCC3-4BE518519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71F36B3-5EDF-2314-33E0-A62ED51D63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160977A-B200-04FC-7591-E45C48A47E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E9883A1-4C9C-6DFC-E404-08912E8FA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4C682-7072-475E-A365-5DA17FF4CC9C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0BFEABA-B35E-0880-40D8-99EC202E2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9952BDD-37DC-5382-4737-FD869C6B1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7BE-2F6D-425C-9587-8850219A56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88561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996AFC-D205-494F-9511-F7B9BA399D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004434-5453-8A22-0156-B429194717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8F2BFA2-93C5-2FCD-97BA-C8754D7115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1236CC0-271D-F122-3379-179CC5CF33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EAA6B5D-36ED-033C-8695-B10138F17B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3347FA1-40E0-92AC-B2C8-D019E218E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4C682-7072-475E-A365-5DA17FF4CC9C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0FB9190-CA85-94C1-5B7A-32A2ED131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B317BA3-1170-67A1-A9B3-02204A837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7BE-2F6D-425C-9587-8850219A56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71231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DC8A67-9115-7D8F-7452-E646DC36F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EDA8420-B004-E5FD-BE45-858681355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4C682-7072-475E-A365-5DA17FF4CC9C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1694DB1-48CC-21B5-B615-FB136197F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C932E29-93C4-4190-0509-B367C909A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7BE-2F6D-425C-9587-8850219A56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13553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D036DFFA-A08B-51A8-3F2C-67668F079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4C682-7072-475E-A365-5DA17FF4CC9C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199BCD7-04B9-FFB2-6A93-B7BFE83BF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65542B8-4771-5E39-1578-00BC34652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7BE-2F6D-425C-9587-8850219A56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4018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498864-057C-47A4-B8A2-0EBCF6A91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56052FF-C62E-7107-6456-5EE45E837C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CEC612B-3573-390D-00E3-8438DE7A7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58F8E77-0839-560E-472A-5EFBD9B03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494241E-A9A8-1DE5-13B5-5A0D5BB0A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13774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E14B05-C687-6DD9-1D3A-9CBAD76F4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5DD5CF1-75D3-A250-1504-D9CC167E99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A711613-7CAB-F9DA-1745-1C3B1789CC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6D9B152-BCED-EFD1-FA8B-D8855EDA1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4C682-7072-475E-A365-5DA17FF4CC9C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95C9A98-7D76-432C-9922-46DCB3697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A60CB75-BBE3-79FF-F3BB-6DE773922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7BE-2F6D-425C-9587-8850219A56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15398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848464-09A2-439C-BD1F-DEC2BE124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599A15C-0FE4-59B5-AF62-12DAABF969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1097641-E7CD-381A-18B1-4260FE74FF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53F6025-953F-422C-5B31-28B55A2E81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4C682-7072-475E-A365-5DA17FF4CC9C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C4A97B0-B0EE-A2C4-4B55-DF326396F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57D3A51-7E1C-E1D8-5FBD-3FD1519DF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7BE-2F6D-425C-9587-8850219A56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75527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82A034-765D-5492-7A06-4E39715DF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5AB660B-C66F-C9A5-23B0-11BEAE5E6B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D797CCF-CF95-B6AA-4E7B-4856955A8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4C682-7072-475E-A365-5DA17FF4CC9C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2AD576C-E464-D838-1C2F-FC8BBDCDF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F8C5DB7-A373-6FD8-8BD9-82602212E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7BE-2F6D-425C-9587-8850219A56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36418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691E4E7-3C06-47FF-9803-2F5760507B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B46E32A-56AB-1EE2-2729-CB4F65CC61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E133FA-E224-07C7-4614-71BA24891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4C682-7072-475E-A365-5DA17FF4CC9C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1A59AB2-CDC9-EAB8-BCDC-AD29D1955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DA36262-C4BB-C746-5242-C0385A3D6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7BE-2F6D-425C-9587-8850219A56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65810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029839-C46F-DAB9-E296-BAE84C17DB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EE683CD-DE4F-C6CF-CF1C-18A1603096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10BFB3-1B3C-A443-1982-71C0CA1FD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2BFED08-0CE4-CC77-6610-28E97F7DC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3B5188-6204-461E-FF42-6777C82F6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24185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F1E206-32B9-9C4C-92F6-C49FF5CAE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AB1A5A4-4AD8-8744-22CC-038851D9A4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B5651B8-E268-F8CD-BAD0-5B0BF2BD7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E29047-6E00-4FAB-E099-39B5B5B14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D3F0FD-DEFD-67CE-0554-5A7EE7577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19554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9D1C5B-F541-9FF1-58F2-93BA357A3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DF7433C-2478-2CD8-1B3C-D2E2B33596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6AAD44-5AFF-5BF1-38D6-96DB9725C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0F8D9DA-62F1-B1CA-2E57-5B2648270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1244C14-0839-F020-2FAB-305E34429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79564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B5A441-755B-F9A2-F34C-D97367C42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F61DE71-F61F-62EC-15F1-FEF239F77B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83A4A94-3F15-C8D0-F590-5B4E2F9C2E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BA4A995-025A-9E8A-AE96-3AD280F18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7CF81C2-92BA-73F1-848A-890189B1E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6DCFEBB-4633-6CAE-A001-08BF56436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2670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9E854C-2862-4C3E-656E-6E6A8CA206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E91B93C-C402-8008-DDC3-BDC0A756FF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D280EFC-D1CC-A273-0670-E00A08B396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42FD722-2CDF-9C21-E1E7-21C18D3302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39C0E6C-5630-BABE-F441-2FE20710BC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D2B268E-D380-1C3F-A501-72EACD5D9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48AE958-33A1-D431-3EC2-C36529136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F1345FD-B602-B580-FE17-7F966B4EA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91014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491064-1E33-301F-3F7C-C97EA7C16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2A94804-4D1B-D260-FF57-D8041F017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9750C49-72B9-4CEF-0EBB-78B7D3CB4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4CBBED2-56BE-B863-3492-801888CFD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2987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A03234-A719-18B0-9D8A-4D8CC869A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4663321-8436-3FDB-9D32-9D39767842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850CD44-70E0-6A30-66FB-3B4F47140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3843629-6D65-1CA3-18BF-E15FDEA8A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D2A7BF-DB46-9F00-CFA6-031B77AA1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134493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78DA6D3-9B3D-C553-ADCB-35D9F57D7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582FC22-E373-D8C4-A4B2-F3E10E0F1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E15703C-51AE-09BC-FAC4-8C2444649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11212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A96A78-F950-7CFB-7CE9-C0B04DC83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6803BD6-AE0C-289D-843C-393228E85D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DF91593-5B16-6880-339E-0D57076EE4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FA82851-9124-14F9-51B4-2E1153C3C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750028C-E458-9FD5-7FCC-28564AC4D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DCC6B0E-51B8-A24A-46F5-8EE5888D3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66170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BECC8B-25EE-D6CE-1011-F50C0C11E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193C922-5CAC-2AE5-69A9-F6CA65A658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124B32D-D8DA-3E77-B04A-70837E4B6C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1F795C1-D9D0-79F3-AA8F-DFD1A59DC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7AF9CB5-CF46-515C-2D4C-A777C47EE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7418A83-6233-85AB-3C0B-6E8F81547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2340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9A3D4E-0EB4-7D28-68F7-DABC5AC83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CCFE05F-7885-3CEF-C850-19C7E3B651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2FB9966-BEDC-B1EF-FB75-EC734FBD2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7DA8F84-704D-AEB0-33BB-1A2495E2C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E4AA7D7-6A74-D611-4EC3-8D297EB75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236501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A744CAD-6618-1014-A082-0BB4355217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83D49C6-6AD9-1D15-8135-0FD535B185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08596CC-5E7E-013C-D052-3A5AFB014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4B04BF3-921A-C7D0-A8CA-0DD6B3BBD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6CC0EDD-C9AD-7A67-FB80-5E2D3EDA6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6069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FB355E-A2E1-18CE-8A1E-53F53F266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CF25104-63F3-C84C-8ED6-0AC8BEFC93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80C67A7-7786-3EDA-C627-5C01DE7EA6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55268BF-454B-A483-B554-A0FB86E6C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EF132D3-5A22-1D13-51F0-47DB5306A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788C971-AD4C-54F7-8C80-C001F001A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9622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orient="horz" pos="164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9FCCB1-AB2F-06B4-3C43-FE6E3A12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B33DC9B-A4F5-368E-C5DD-6B2049784D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F5F93B0-A6A7-9FD9-9FF4-EF5DABA40A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BABA192-7925-C5C0-19B1-9B85EC3F99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6173D15-805D-310F-9404-5A5CBC1602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DD4655A-4F1F-9CC5-B350-26EACAF99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7F29317-1A83-EC11-5AA0-878226E92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95237A5-EED2-C6D3-AE60-38E5BB978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8515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59EE37-57E8-206D-342B-9975FB6EC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27A8A8E-1DF3-DDF4-A2E6-733CD8E38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7D81529-FCB5-0272-9878-135F094B8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1182D31-B0F0-A743-2E6E-D88D99F2B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7370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5001CF7-4745-5DB7-6252-ED04901D3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74D0F11-3684-5BA2-5467-C1E654C56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1EE60B9-0A7A-0863-6A11-B6D6280D3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3521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E4A1AE-EE25-C423-9B0F-EE8856A56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0F02AC6-7B8E-A905-A708-AC920309D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6EED824-BB11-2E8E-4CC6-0D257C1634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6A27C80-D170-C1B8-7BB3-DCCF9DFD4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8553B4A-55BE-54F4-7AF0-DA5FABDF6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BC485E4-65B6-D172-DD59-D4DA23B41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4782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B4D918-79AF-7A3C-278E-8E54824C3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4BFD10E-06B1-E668-EFC7-C133FA8ABC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9286E15-5F5E-B208-B43F-95AAFCCC61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A9CAB57-F516-11E5-E260-DF312BC42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639B461-751F-75CC-19CF-2F2669541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65DC2E6-B0FD-55F9-1B82-4C219191B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481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966E521-CDD3-43B4-186D-0B6E58AF7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D2E4781-541B-FCC2-6A19-6D7BD90574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68DF3F7-BDE0-F991-A00C-AF5EB70158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2BA37-ADBE-4DC3-A4AC-5E4689A9D752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4A2E9D-FFAD-DDA3-4111-8262DD3D93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80D9DA7-40B8-CC28-D6BB-24FE235902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テキスト ボックス 1">
            <a:extLst>
              <a:ext uri="{FF2B5EF4-FFF2-40B4-BE49-F238E27FC236}">
                <a16:creationId xmlns:a16="http://schemas.microsoft.com/office/drawing/2014/main" id="{9ED20E00-66BC-1FB6-F199-380921FF7613}"/>
              </a:ext>
            </a:extLst>
          </p:cNvPr>
          <p:cNvSpPr txBox="1"/>
          <p:nvPr userDrawn="1"/>
        </p:nvSpPr>
        <p:spPr>
          <a:xfrm>
            <a:off x="0" y="6642556"/>
            <a:ext cx="2672856" cy="21544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sz="800">
                <a:latin typeface="Meiryo UI" panose="020B0604030504040204" pitchFamily="50" charset="-128"/>
                <a:ea typeface="Meiryo UI" panose="020B0604030504040204" pitchFamily="50" charset="-128"/>
                <a:cs typeface="Calibri"/>
              </a:rPr>
              <a:t>イラスト出典：いらすとや　https://www.irasutoya.com/</a:t>
            </a:r>
            <a:endParaRPr lang="ja-JP" sz="8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8458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B610318-0C1E-42BF-B709-CDEF47765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FA98B79-8096-7FA2-AE5B-9055D638A3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983F32-6755-64CA-65DD-F7821A01C0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4C682-7072-475E-A365-5DA17FF4CC9C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3620E32-5B95-8DC6-2AAB-ED0A487BA0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A4FAA33-BAB5-E3C8-3C6C-8C8C4D57AD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7E7BE-2F6D-425C-9587-8850219A56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4519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720F655-9B7C-85F9-C2C3-ABE505AFD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6174FB3-D90D-BA09-E514-4F6038736C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A6925-D89B-D860-0459-9488E9CCC2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BA51E-F21B-46A8-B66D-97B7E0EE7F88}" type="datetimeFigureOut">
              <a:rPr kumimoji="1" lang="ja-JP" altLang="en-US" smtClean="0"/>
              <a:t>2025/11/7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9D0916C-47CC-2181-E9A2-A76EA60285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C20F735-54A5-5E06-20D6-E1E7C38690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テキスト ボックス 1">
            <a:extLst>
              <a:ext uri="{FF2B5EF4-FFF2-40B4-BE49-F238E27FC236}">
                <a16:creationId xmlns:a16="http://schemas.microsoft.com/office/drawing/2014/main" id="{1036FC23-EC44-B3AA-EC8C-526AEF51E0C1}"/>
              </a:ext>
            </a:extLst>
          </p:cNvPr>
          <p:cNvSpPr txBox="1"/>
          <p:nvPr userDrawn="1"/>
        </p:nvSpPr>
        <p:spPr>
          <a:xfrm>
            <a:off x="0" y="6642556"/>
            <a:ext cx="2672856" cy="21544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sz="800">
                <a:latin typeface="Meiryo UI" panose="020B0604030504040204" pitchFamily="50" charset="-128"/>
                <a:ea typeface="Meiryo UI" panose="020B0604030504040204" pitchFamily="50" charset="-128"/>
                <a:cs typeface="Calibri"/>
              </a:rPr>
              <a:t>イラスト出典：いらすとや　https://www.irasutoya.com/</a:t>
            </a:r>
            <a:endParaRPr lang="ja-JP" sz="8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47093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21.png"/><Relationship Id="rId7" Type="http://schemas.openxmlformats.org/officeDocument/2006/relationships/image" Target="../media/image41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png"/><Relationship Id="rId5" Type="http://schemas.openxmlformats.org/officeDocument/2006/relationships/image" Target="../media/image10.pn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6.png"/><Relationship Id="rId7" Type="http://schemas.openxmlformats.org/officeDocument/2006/relationships/image" Target="../media/image58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7.png"/><Relationship Id="rId5" Type="http://schemas.openxmlformats.org/officeDocument/2006/relationships/image" Target="../media/image25.png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0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8.png"/><Relationship Id="rId5" Type="http://schemas.openxmlformats.org/officeDocument/2006/relationships/image" Target="../media/image61.png"/><Relationship Id="rId4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80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83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7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68522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BD74CE97-B364-FEEB-D451-B309E7DDFD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44316" y="5251950"/>
            <a:ext cx="1379448" cy="1400455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CC82466C-BA37-66E0-BD31-F6A26164C89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35440" y="5352542"/>
            <a:ext cx="1323860" cy="132386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4B1C60B-CBB3-56D5-9ED2-78DCF1E0AA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39031" y="5006703"/>
            <a:ext cx="1481341" cy="1632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7396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89360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67D94EBD-1702-054A-C697-A5AAA24BE5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93429" y="4761138"/>
            <a:ext cx="1785392" cy="1790054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F8316FB0-CB1D-79F7-7ADC-C17BA3437E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28503" y="4763795"/>
            <a:ext cx="1799943" cy="180463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60BD96B-C141-5966-8C87-C486BD7ADC6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4572"/>
          <a:stretch/>
        </p:blipFill>
        <p:spPr>
          <a:xfrm>
            <a:off x="3873815" y="260350"/>
            <a:ext cx="4444369" cy="1005174"/>
          </a:xfrm>
          <a:prstGeom prst="rect">
            <a:avLst/>
          </a:prstGeom>
        </p:spPr>
      </p:pic>
      <p:pic>
        <p:nvPicPr>
          <p:cNvPr id="11" name="コンテンツ プレースホルダー 10" descr="挿絵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F039EB60-EB0C-7746-A555-CF76147478E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391" y="1441776"/>
            <a:ext cx="3457575" cy="3810000"/>
          </a:xfrm>
        </p:spPr>
      </p:pic>
    </p:spTree>
    <p:extLst>
      <p:ext uri="{BB962C8B-B14F-4D97-AF65-F5344CB8AC3E}">
        <p14:creationId xmlns:p14="http://schemas.microsoft.com/office/powerpoint/2010/main" val="39961097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113F503A-6AA8-22B4-6A36-852AD50672C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1902" y="115888"/>
            <a:ext cx="2439002" cy="2683225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6D9A3F82-1607-0E40-0768-7921BC1480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37907" y="4755621"/>
            <a:ext cx="1761016" cy="1770164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4D582F95-63E9-6047-5153-CB0A854395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6707" y="4750704"/>
            <a:ext cx="1774904" cy="177033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EC0F51E9-7844-3CD2-6B35-2BC6B81E8A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5224" y="4755676"/>
            <a:ext cx="1789412" cy="178016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BCEC73C8-E102-5098-28BC-AA32B96C302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85426" y="4762809"/>
            <a:ext cx="1770438" cy="1765898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D5268357-681E-6F5E-4E86-E3C6ED28646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31333" y="4762649"/>
            <a:ext cx="1780054" cy="1766219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768E6AEB-61B5-C786-0F76-26E7B7E464A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14572"/>
          <a:stretch/>
        </p:blipFill>
        <p:spPr>
          <a:xfrm>
            <a:off x="3873815" y="260350"/>
            <a:ext cx="4444369" cy="1005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2115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ED6F6CA2-6BA4-9742-016C-790EFB1DEA6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356" y="1952579"/>
            <a:ext cx="3176868" cy="3010083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43B83EAC-9722-D7A1-30A0-4C598C4DFF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78632"/>
            <a:ext cx="1770383" cy="1774957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A97E07D9-E1F3-CF49-3355-09E6FB11F7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37" y="4780739"/>
            <a:ext cx="1799946" cy="1790691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D6DFA3A4-37D5-4244-E303-E8210CDD76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86734" y="4786413"/>
            <a:ext cx="1789222" cy="1769341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4F3415C3-FA8E-FF02-279D-034B46D4F14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4572"/>
          <a:stretch/>
        </p:blipFill>
        <p:spPr>
          <a:xfrm>
            <a:off x="3900708" y="260350"/>
            <a:ext cx="4444369" cy="1005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4845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85895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B0B55BE0-D6D3-78F7-DA72-69B5A6F95F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61282" y="5040501"/>
            <a:ext cx="1115218" cy="1482017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F0365827-2D25-E41C-5C33-20B7F783D1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86204" y="5306963"/>
            <a:ext cx="1041709" cy="1229156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C47709AC-BE6E-F568-D8F5-A5C85D1D7AE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13799" y="5267487"/>
            <a:ext cx="1429474" cy="1340131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1E80FD51-6B94-E420-E59D-8E19810A152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17921" y="5486990"/>
            <a:ext cx="1251389" cy="907256"/>
          </a:xfrm>
          <a:prstGeom prst="rect">
            <a:avLst/>
          </a:prstGeom>
        </p:spPr>
      </p:pic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9B90FFD7-D4C3-123F-E151-04E7E8C207C3}"/>
              </a:ext>
            </a:extLst>
          </p:cNvPr>
          <p:cNvGrpSpPr/>
          <p:nvPr/>
        </p:nvGrpSpPr>
        <p:grpSpPr>
          <a:xfrm>
            <a:off x="5659800" y="5309037"/>
            <a:ext cx="1634106" cy="1148264"/>
            <a:chOff x="7472199" y="406692"/>
            <a:chExt cx="1634106" cy="1148264"/>
          </a:xfrm>
        </p:grpSpPr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F7812EE2-4FF4-246D-364D-FEAE270FA04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472199" y="406692"/>
              <a:ext cx="1162738" cy="1026117"/>
            </a:xfrm>
            <a:prstGeom prst="rect">
              <a:avLst/>
            </a:prstGeom>
          </p:spPr>
        </p:pic>
        <p:pic>
          <p:nvPicPr>
            <p:cNvPr id="8" name="図 7" descr="写真, フルーツ, 座る, テーブル が含まれている画像&#10;&#10;自動的に生成された説明">
              <a:extLst>
                <a:ext uri="{FF2B5EF4-FFF2-40B4-BE49-F238E27FC236}">
                  <a16:creationId xmlns:a16="http://schemas.microsoft.com/office/drawing/2014/main" id="{5FBE852F-8277-E8F5-6E36-84054DE4DA4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17706" y="764381"/>
              <a:ext cx="788599" cy="7905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193898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57698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113F503A-6AA8-22B4-6A36-852AD50672C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5723" y="260350"/>
            <a:ext cx="2579968" cy="2693162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6FEDE96B-9000-4FA1-A3C0-FB09B827F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33333" y="4755621"/>
            <a:ext cx="1770164" cy="1770164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41A5D8A-FA0D-AC20-1CDD-FCC3A27BEE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95821" y="4750704"/>
            <a:ext cx="1756677" cy="177033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32BB0B7-9BE5-1B26-7731-6E3D64DAA5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32147" y="4755676"/>
            <a:ext cx="1775565" cy="1780165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19F0C1B5-E292-7E3B-5D73-FFBEE498B72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85426" y="4755941"/>
            <a:ext cx="1770438" cy="1779634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F4BAFD07-097C-B5E1-74B3-47A83A0F86B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33952" y="4760649"/>
            <a:ext cx="1774816" cy="1770219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A087ACF7-24EC-91C1-84C4-D22CEBC969A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14536"/>
          <a:stretch/>
        </p:blipFill>
        <p:spPr>
          <a:xfrm>
            <a:off x="3873815" y="260350"/>
            <a:ext cx="4444369" cy="1005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5023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F39D7A63-BF7C-2035-B8F6-3F7BDF9938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92327"/>
            <a:ext cx="1770383" cy="1747568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E78C5E96-5102-D3B4-7956-D4345C9DE3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37" y="4773780"/>
            <a:ext cx="1799946" cy="1804608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668B207C-CA7E-C03A-FCC4-DF7B7F64A1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81345" y="4782682"/>
            <a:ext cx="1800000" cy="1776803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CEA05C07-8B07-82D9-9DA9-5F6E4F31585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4572"/>
          <a:stretch/>
        </p:blipFill>
        <p:spPr>
          <a:xfrm>
            <a:off x="3873815" y="260350"/>
            <a:ext cx="4444369" cy="1005174"/>
          </a:xfrm>
          <a:prstGeom prst="rect">
            <a:avLst/>
          </a:prstGeom>
        </p:spPr>
      </p:pic>
      <p:pic>
        <p:nvPicPr>
          <p:cNvPr id="12" name="コンテンツ プレースホルダー 11">
            <a:extLst>
              <a:ext uri="{FF2B5EF4-FFF2-40B4-BE49-F238E27FC236}">
                <a16:creationId xmlns:a16="http://schemas.microsoft.com/office/drawing/2014/main" id="{AAEA5A85-DBD4-7932-6C64-10FB245A6DF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441" y="2077946"/>
            <a:ext cx="2971800" cy="2152650"/>
          </a:xfrm>
        </p:spPr>
      </p:pic>
    </p:spTree>
    <p:extLst>
      <p:ext uri="{BB962C8B-B14F-4D97-AF65-F5344CB8AC3E}">
        <p14:creationId xmlns:p14="http://schemas.microsoft.com/office/powerpoint/2010/main" val="1929048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32F734E7-AFA8-4C78-4480-AAE5A8D7BC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96157" y="5371600"/>
            <a:ext cx="1026117" cy="1026117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464AD82A-D51D-D46F-A6C2-1CAF68CD1C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54397" y="5531661"/>
            <a:ext cx="1038943" cy="898685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373E26B-A178-C5C2-2611-6636D80A77F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64538" y="5193279"/>
            <a:ext cx="1189567" cy="1239133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53FE48DB-13C9-0C08-C3E2-72D844FB558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98862" y="5024936"/>
            <a:ext cx="1036395" cy="1459711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0C76361F-3954-1B29-9D9C-1E0C0FF3B07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52187" y="5163209"/>
            <a:ext cx="1111623" cy="1347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0562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546CF2A2-139F-3B5F-107A-2EFFF6251E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85494"/>
            <a:ext cx="1770383" cy="1761234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927942D5-BB61-3A9F-FE28-619AD28CBF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6889" y="4771084"/>
            <a:ext cx="1796042" cy="1810001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433FEE00-053A-FD12-2877-785B541104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84355" y="4781084"/>
            <a:ext cx="1793979" cy="1780000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1C3A8789-4D68-88B3-15C8-ED7ECDA0C66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4572"/>
          <a:stretch/>
        </p:blipFill>
        <p:spPr>
          <a:xfrm>
            <a:off x="3873815" y="260350"/>
            <a:ext cx="4444369" cy="1005174"/>
          </a:xfrm>
          <a:prstGeom prst="rect">
            <a:avLst/>
          </a:prstGeom>
        </p:spPr>
      </p:pic>
      <p:pic>
        <p:nvPicPr>
          <p:cNvPr id="10" name="コンテンツ プレースホルダー 9">
            <a:extLst>
              <a:ext uri="{FF2B5EF4-FFF2-40B4-BE49-F238E27FC236}">
                <a16:creationId xmlns:a16="http://schemas.microsoft.com/office/drawing/2014/main" id="{5C5AD85C-D09D-53B5-EAF4-89841A68C8D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978" y="1265524"/>
            <a:ext cx="3228975" cy="3810000"/>
          </a:xfrm>
        </p:spPr>
      </p:pic>
    </p:spTree>
    <p:extLst>
      <p:ext uri="{BB962C8B-B14F-4D97-AF65-F5344CB8AC3E}">
        <p14:creationId xmlns:p14="http://schemas.microsoft.com/office/powerpoint/2010/main" val="41068805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546CF2A2-139F-3B5F-107A-2EFFF6251E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83207"/>
            <a:ext cx="1770383" cy="1765808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927942D5-BB61-3A9F-FE28-619AD28CBF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37" y="4780787"/>
            <a:ext cx="1799946" cy="1790595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433FEE00-053A-FD12-2877-785B541104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93645" y="4781084"/>
            <a:ext cx="1775400" cy="1780000"/>
          </a:xfrm>
          <a:prstGeom prst="rect">
            <a:avLst/>
          </a:prstGeom>
        </p:spPr>
      </p:pic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BCAB9BB-1C78-B4C6-1973-5A14315FDB6D}"/>
              </a:ext>
            </a:extLst>
          </p:cNvPr>
          <p:cNvGrpSpPr/>
          <p:nvPr/>
        </p:nvGrpSpPr>
        <p:grpSpPr>
          <a:xfrm>
            <a:off x="363186" y="2136881"/>
            <a:ext cx="3016507" cy="2255826"/>
            <a:chOff x="7472199" y="406692"/>
            <a:chExt cx="1634106" cy="1148264"/>
          </a:xfrm>
        </p:grpSpPr>
        <p:pic>
          <p:nvPicPr>
            <p:cNvPr id="3" name="図 2">
              <a:extLst>
                <a:ext uri="{FF2B5EF4-FFF2-40B4-BE49-F238E27FC236}">
                  <a16:creationId xmlns:a16="http://schemas.microsoft.com/office/drawing/2014/main" id="{DD6F36A7-9836-999C-8136-6EF0BE6D3A4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472199" y="406692"/>
              <a:ext cx="1162738" cy="1026117"/>
            </a:xfrm>
            <a:prstGeom prst="rect">
              <a:avLst/>
            </a:prstGeom>
          </p:spPr>
        </p:pic>
        <p:pic>
          <p:nvPicPr>
            <p:cNvPr id="4" name="図 3" descr="写真, フルーツ, 座る, テーブル が含まれている画像&#10;&#10;自動的に生成された説明">
              <a:extLst>
                <a:ext uri="{FF2B5EF4-FFF2-40B4-BE49-F238E27FC236}">
                  <a16:creationId xmlns:a16="http://schemas.microsoft.com/office/drawing/2014/main" id="{11766BFA-12C1-8748-5CD7-D582A9FFB69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17706" y="764381"/>
              <a:ext cx="788599" cy="790575"/>
            </a:xfrm>
            <a:prstGeom prst="rect">
              <a:avLst/>
            </a:prstGeom>
          </p:spPr>
        </p:pic>
      </p:grpSp>
      <p:pic>
        <p:nvPicPr>
          <p:cNvPr id="9" name="図 8">
            <a:extLst>
              <a:ext uri="{FF2B5EF4-FFF2-40B4-BE49-F238E27FC236}">
                <a16:creationId xmlns:a16="http://schemas.microsoft.com/office/drawing/2014/main" id="{D423221B-2E87-648A-67F6-2D7B66A57AD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3810"/>
          <a:stretch/>
        </p:blipFill>
        <p:spPr>
          <a:xfrm>
            <a:off x="3873815" y="260350"/>
            <a:ext cx="4444369" cy="1014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3467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FC89E42C-BF32-87CD-E971-068F5589BE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55482" y="4775890"/>
            <a:ext cx="1745983" cy="1750495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E7C607A5-3EEA-2673-D5DA-65CE89AAF4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69286" y="4775973"/>
            <a:ext cx="1770330" cy="177033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EDCBF9D5-3473-376F-FF6A-398F3D0E4F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80318" y="4771083"/>
            <a:ext cx="1790110" cy="1770219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5E418FCB-4A72-2690-C0DD-1ECAADC089D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06185" y="4772672"/>
            <a:ext cx="1790110" cy="1767041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D28254AF-68A8-94B9-92BF-777435B2FFB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5333"/>
          <a:stretch/>
        </p:blipFill>
        <p:spPr>
          <a:xfrm>
            <a:off x="3882780" y="228974"/>
            <a:ext cx="4444369" cy="996209"/>
          </a:xfrm>
          <a:prstGeom prst="rect">
            <a:avLst/>
          </a:prstGeom>
        </p:spPr>
      </p:pic>
      <p:pic>
        <p:nvPicPr>
          <p:cNvPr id="6" name="コンテンツ プレースホルダー 5" descr="消火栓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0078D956-19B2-362E-5DBB-B9E366958DB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51" y="1225183"/>
            <a:ext cx="2867025" cy="3810000"/>
          </a:xfrm>
        </p:spPr>
      </p:pic>
    </p:spTree>
    <p:extLst>
      <p:ext uri="{BB962C8B-B14F-4D97-AF65-F5344CB8AC3E}">
        <p14:creationId xmlns:p14="http://schemas.microsoft.com/office/powerpoint/2010/main" val="37623176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46396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5FA8533C-AC98-1DF7-BC9C-7A51A1F884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65860" y="5463587"/>
            <a:ext cx="1462616" cy="1129870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5213F7C8-3355-158E-6C95-C12646337D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70805" y="5250091"/>
            <a:ext cx="1409910" cy="140991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B7462673-9A16-B1FE-9F6A-76D6975B03D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24578" y="5520631"/>
            <a:ext cx="1657719" cy="907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2606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36923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113F503A-6AA8-22B4-6A36-852AD50672C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32" r="-388"/>
          <a:stretch/>
        </p:blipFill>
        <p:spPr>
          <a:xfrm>
            <a:off x="242048" y="2223248"/>
            <a:ext cx="3820935" cy="2070846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67D94EBD-1702-054A-C697-A5AAA24BE5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86126" y="4763160"/>
            <a:ext cx="1799999" cy="1786009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F8316FB0-CB1D-79F7-7ADC-C17BA3437E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28503" y="4763813"/>
            <a:ext cx="1799943" cy="1804594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D6A70997-BA87-B8B7-953A-474513B26BA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4572"/>
          <a:stretch/>
        </p:blipFill>
        <p:spPr>
          <a:xfrm>
            <a:off x="3873815" y="260350"/>
            <a:ext cx="4444369" cy="1005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9365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113F503A-6AA8-22B4-6A36-852AD50672C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2249" y="115889"/>
            <a:ext cx="2766983" cy="2669880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6FEDE96B-9000-4FA1-A3C0-FB09B827F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33333" y="4755621"/>
            <a:ext cx="1770164" cy="1770164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41A5D8A-FA0D-AC20-1CDD-FCC3A27BEE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994" y="4750704"/>
            <a:ext cx="1770330" cy="177033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32BB0B7-9BE5-1B26-7731-6E3D64DAA5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32153" y="4755676"/>
            <a:ext cx="1775553" cy="1780165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19F0C1B5-E292-7E3B-5D73-FFBEE498B7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85426" y="4760539"/>
            <a:ext cx="1770438" cy="1770438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F4BAFD07-097C-B5E1-74B3-47A83A0F86B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45375" y="4760649"/>
            <a:ext cx="1751969" cy="1770219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5327ED41-A100-9352-9AD2-C44410B097D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4572"/>
          <a:stretch/>
        </p:blipFill>
        <p:spPr>
          <a:xfrm>
            <a:off x="3873815" y="260350"/>
            <a:ext cx="4444369" cy="1005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7076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9600" y="1717843"/>
            <a:ext cx="2737943" cy="2755545"/>
          </a:xfr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FC89E42C-BF32-87CD-E971-068F5589BE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8680" y="4775890"/>
            <a:ext cx="1759588" cy="1750495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E7C607A5-3EEA-2673-D5DA-65CE89AAF4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71573" y="4775973"/>
            <a:ext cx="1765755" cy="177033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EDCBF9D5-3473-376F-FF6A-398F3D0E4F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80318" y="4761138"/>
            <a:ext cx="1790110" cy="179011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5E418FCB-4A72-2690-C0DD-1ECAADC089D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06185" y="4763463"/>
            <a:ext cx="1790110" cy="1785460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9A6F5DB2-F103-5834-3927-34157F4B656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5333"/>
          <a:stretch/>
        </p:blipFill>
        <p:spPr>
          <a:xfrm>
            <a:off x="3873815" y="260350"/>
            <a:ext cx="4444369" cy="996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417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5229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113F503A-6AA8-22B4-6A36-852AD50672C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7928" y="260350"/>
            <a:ext cx="2008095" cy="3053263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6D9A3F82-1607-0E40-0768-7921BC1480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33333" y="4760195"/>
            <a:ext cx="1770164" cy="1761016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4D582F95-63E9-6047-5153-CB0A854395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4420" y="4750704"/>
            <a:ext cx="1779479" cy="177033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EC0F51E9-7844-3CD2-6B35-2BC6B81E8A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5224" y="4755676"/>
            <a:ext cx="1789412" cy="178016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BCEC73C8-E102-5098-28BC-AA32B96C302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85426" y="4760539"/>
            <a:ext cx="1770438" cy="1770438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D5268357-681E-6F5E-4E86-E3C6ED28646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33963" y="4760649"/>
            <a:ext cx="1774793" cy="1770219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53717D7D-6057-607F-FB0E-409427A21E2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13955"/>
          <a:stretch/>
        </p:blipFill>
        <p:spPr>
          <a:xfrm>
            <a:off x="3873815" y="260350"/>
            <a:ext cx="4444369" cy="1012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4388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8D0E5A69-1FFC-4777-DD35-04B07323CC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74040"/>
            <a:ext cx="1770383" cy="1784142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CC85020F-F2DC-D116-898C-86B360D988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37" y="4783070"/>
            <a:ext cx="1799946" cy="1786028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E7708942-87AB-2F9E-C792-BFBAB4FE93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91345" y="4781084"/>
            <a:ext cx="1780000" cy="178000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13DFFE78-A607-1D7A-523B-E161F91200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2729" y="2007999"/>
            <a:ext cx="2232212" cy="270571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618129EE-1F55-8D7C-DB8F-F57085F07B0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4572"/>
          <a:stretch/>
        </p:blipFill>
        <p:spPr>
          <a:xfrm>
            <a:off x="3873816" y="276779"/>
            <a:ext cx="4444369" cy="1005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141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1341" y="1868897"/>
            <a:ext cx="2763337" cy="2595526"/>
          </a:xfr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E960C295-59F6-8C5A-BB9B-C1B31BAF35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91098" y="4761138"/>
            <a:ext cx="1790054" cy="1790054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407CFD84-8A12-E30F-9FD2-6BEDEC72A3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28503" y="4761463"/>
            <a:ext cx="1799943" cy="1809293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AE65F2D9-8DDC-CDBC-8934-D82CACF8953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3810"/>
          <a:stretch/>
        </p:blipFill>
        <p:spPr>
          <a:xfrm>
            <a:off x="3873815" y="260350"/>
            <a:ext cx="4444369" cy="1014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664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1365" y="1526767"/>
            <a:ext cx="3060000" cy="3185361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B3B35EEE-CD92-B43A-50E5-123B18FBA3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80919"/>
            <a:ext cx="1770383" cy="1770383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C275AE29-0267-1293-D330-0FC095ECFF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37" y="4776111"/>
            <a:ext cx="1799946" cy="1799946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FCCB939D-A618-02E5-9132-04EC5F903BF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93645" y="4781084"/>
            <a:ext cx="1775400" cy="178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257A2843-98DE-BC2E-CD66-1595892BF7A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3048"/>
          <a:stretch/>
        </p:blipFill>
        <p:spPr>
          <a:xfrm>
            <a:off x="3873815" y="260350"/>
            <a:ext cx="4444369" cy="1023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9325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113F503A-6AA8-22B4-6A36-852AD50672C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18" b="542"/>
          <a:stretch/>
        </p:blipFill>
        <p:spPr>
          <a:xfrm>
            <a:off x="238883" y="1622612"/>
            <a:ext cx="3060000" cy="3065391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67D94EBD-1702-054A-C697-A5AAA24BE5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86425" y="4761138"/>
            <a:ext cx="1799401" cy="1790054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F8316FB0-CB1D-79F7-7ADC-C17BA3437E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28503" y="4770814"/>
            <a:ext cx="1799943" cy="1790592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E4557897-9061-4834-62AE-F0910940AA4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3810"/>
          <a:stretch/>
        </p:blipFill>
        <p:spPr>
          <a:xfrm>
            <a:off x="3873815" y="260350"/>
            <a:ext cx="4444369" cy="1014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6241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76777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6cec9c4575384e6832828b850fb3d8ca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b232b3d882ab0768955b1b696fb1577d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39A7090E-27E6-4CBC-97F6-CF8809001FC6}"/>
</file>

<file path=customXml/itemProps2.xml><?xml version="1.0" encoding="utf-8"?>
<ds:datastoreItem xmlns:ds="http://schemas.openxmlformats.org/officeDocument/2006/customXml" ds:itemID="{D5565D00-3786-4EB7-9C0F-8412F425CD16}"/>
</file>

<file path=customXml/itemProps3.xml><?xml version="1.0" encoding="utf-8"?>
<ds:datastoreItem xmlns:ds="http://schemas.openxmlformats.org/officeDocument/2006/customXml" ds:itemID="{DD393050-0DB9-4E46-9031-4803ED69CF2C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</Words>
  <Application>Microsoft Office PowerPoint</Application>
  <PresentationFormat>ワイド画面</PresentationFormat>
  <Paragraphs>25</Paragraphs>
  <Slides>28</Slides>
  <Notes>13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28</vt:i4>
      </vt:variant>
    </vt:vector>
  </HeadingPairs>
  <TitlesOfParts>
    <vt:vector size="35" baseType="lpstr">
      <vt:lpstr>Meiryo UI</vt:lpstr>
      <vt:lpstr>游ゴシック</vt:lpstr>
      <vt:lpstr>游ゴシック Light</vt:lpstr>
      <vt:lpstr>Arial</vt:lpstr>
      <vt:lpstr>Office テーマ</vt:lpstr>
      <vt:lpstr>デザインの設定</vt:lpstr>
      <vt:lpstr>1_デザインの設定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2025-11-07T09:07:49Z</dcterms:created>
  <dcterms:modified xsi:type="dcterms:W3CDTF">2025-11-07T09:07:58Z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