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  <p:sldMasterId id="2147483684" r:id="rId3"/>
  </p:sldMasterIdLst>
  <p:notesMasterIdLst>
    <p:notesMasterId r:id="rId28"/>
  </p:notesMasterIdLst>
  <p:sldIdLst>
    <p:sldId id="343" r:id="rId4"/>
    <p:sldId id="346" r:id="rId5"/>
    <p:sldId id="349" r:id="rId6"/>
    <p:sldId id="260" r:id="rId7"/>
    <p:sldId id="263" r:id="rId8"/>
    <p:sldId id="256" r:id="rId9"/>
    <p:sldId id="257" r:id="rId10"/>
    <p:sldId id="258" r:id="rId11"/>
    <p:sldId id="344" r:id="rId12"/>
    <p:sldId id="347" r:id="rId13"/>
    <p:sldId id="350" r:id="rId14"/>
    <p:sldId id="300" r:id="rId15"/>
    <p:sldId id="262" r:id="rId16"/>
    <p:sldId id="301" r:id="rId17"/>
    <p:sldId id="259" r:id="rId18"/>
    <p:sldId id="261" r:id="rId19"/>
    <p:sldId id="345" r:id="rId20"/>
    <p:sldId id="348" r:id="rId21"/>
    <p:sldId id="351" r:id="rId22"/>
    <p:sldId id="287" r:id="rId23"/>
    <p:sldId id="297" r:id="rId24"/>
    <p:sldId id="302" r:id="rId25"/>
    <p:sldId id="299" r:id="rId26"/>
    <p:sldId id="298" r:id="rId2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2" userDrawn="1">
          <p15:clr>
            <a:srgbClr val="A4A3A4"/>
          </p15:clr>
        </p15:guide>
        <p15:guide id="4" pos="753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7B107C-5CB6-46C5-B426-ABF9C63E8350}" v="3" dt="2025-11-07T09:07:10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16"/>
      </p:cViewPr>
      <p:guideLst>
        <p:guide orient="horz" pos="2160"/>
        <p:guide pos="3840"/>
        <p:guide orient="horz" pos="142"/>
        <p:guide pos="7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microsoft.com/office/2018/10/relationships/authors" Target="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37" Type="http://schemas.openxmlformats.org/officeDocument/2006/relationships/customXml" Target="../customXml/item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Relationship Id="rId35" Type="http://schemas.openxmlformats.org/officeDocument/2006/relationships/customXml" Target="../customXml/item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74FC0-46B7-4538-B6BB-D4A527EEB62F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88E62-920D-45D5-AC61-BFB70DCEE0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125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365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234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455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66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8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593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88E62-920D-45D5-AC61-BFB70DCEE0FE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738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22E910-E4B3-6531-BA1E-581BE9118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B3AE47A-BCF0-C1FB-F290-8FDD303667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E16847-1DD5-1755-F3A6-47471DA1F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A9BB9D-6ABF-2611-A532-773F12DF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E016ED-E015-33E5-E62A-F20AE2E0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32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D82C27-10E6-224F-4083-AB0D4EDD7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3F2881-7215-933B-7F14-3F57BD5EB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E5BA02-17D3-1BDB-7914-A63EC54B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F4DE8-E53E-1B70-DB1E-E2DC1897B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206BE4-A7F3-9F05-D968-D5C02F78B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121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983087-6E26-EC20-2521-A8B27A1F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546698-EE20-00B8-8A5F-9FC7847EE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9CCD81-70D9-083F-4491-48C84BD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8499BD-83EF-1510-4C51-E42C93BB1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4C904A-3CEB-23F3-1751-E12BE5DE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587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1D0412-A984-DCCC-65FA-4CE8244E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74576D-309F-0B37-C69E-E9BCDB5CA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C9A3635-4507-F8C3-5E6C-14A9084B3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A73ECA-C914-8C71-5D72-B618078F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2B8762-7744-7EBA-AC90-E0C376434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3311FA-DCB4-E7A8-6131-775A23E4E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354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FD7A6-4066-27BC-F183-24CD118A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641D3F-E4B7-F4A7-EA54-E57E385D6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2E800E-4054-A685-B473-4D6803F30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DC4270-87FA-6D97-E945-CEA2E4920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289437-4183-85B8-136F-03DEAFD4DC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7187FE-44FE-7E8E-52C7-5DAE4F7B6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EA67F42-3778-18C0-FC6A-1E971AD8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CE4EB04-83B1-14EC-2575-C1C0348EC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245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3BAA02-7843-A7FB-B9D2-B8F623979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73CE64-3B8E-C96B-B24F-5E571E7F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2E4AAB-E414-D2A8-F461-DCD9F2A02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70A69D-7516-6A6E-BC6A-743726F2D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033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6BF2B3-7377-0661-3F0A-E14068FBF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BCB2018-E03F-1AF0-9483-F9F8B8AE9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F5DBC72-9F1F-B3BF-2667-C718949BB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407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DA562-1B96-DB48-39FB-EC598FCA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EBE45F-65AA-A6AE-E9B4-CDFA8CBAB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296713-109A-D780-A688-A7DE1BDF8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904F5D-A5B0-834E-0A54-2B2110EE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5D3B2D-2881-AD1F-A47B-6FBC3B4B6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61A2F4-FDC7-CBFC-22AB-A222A146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24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1ABE2-55D8-CFA5-0F63-727D6EF91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456518E-4416-EF06-778C-1AA5B70671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6C9EE4-DC53-0F99-BF29-51DC9E3946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2A41DA-9721-3B44-F3A9-C47672F94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02A066-EF15-8DCE-7852-E8F34356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F00046-EDAF-1793-A241-5726D63D9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01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C77C63-569B-09D8-11D3-30D51A8C5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A067B5-A1E0-741A-3F7D-8F5E83CBF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753E30-D754-8940-1E76-334DB552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624942-0C06-5074-1ED8-00767AE8A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B9660A-CADC-0043-F38E-A0A41212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260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06B2F06-5C88-4E48-7470-1D87A25D0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07DDD1-CE28-31CC-316C-417EE2001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F888DD-E276-5172-602B-47613FFE3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5426D-4E93-ADC6-7FE5-E9E364035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07247E-11B9-5E08-8BA2-1FDB98D5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204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29839-C46F-DAB9-E296-BAE84C17D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E683CD-DE4F-C6CF-CF1C-18A160309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10BFB3-1B3C-A443-1982-71C0CA1F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FED08-0CE4-CC77-6610-28E97F7D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3B5188-6204-461E-FF42-6777C82F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945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1E206-32B9-9C4C-92F6-C49FF5CA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B1A5A4-4AD8-8744-22CC-038851D9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651B8-E268-F8CD-BAD0-5B0BF2BD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29047-6E00-4FAB-E099-39B5B5B1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F0FD-DEFD-67CE-0554-5A7EE757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128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D1C5B-F541-9FF1-58F2-93BA357A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F7433C-2478-2CD8-1B3C-D2E2B3359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AAD44-5AFF-5BF1-38D6-96DB972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F8D9DA-62F1-B1CA-2E57-5B264827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244C14-0839-F020-2FAB-305E3442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656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5A441-755B-F9A2-F34C-D97367C4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1DE71-F61F-62EC-15F1-FEF239F7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3A4A94-3F15-C8D0-F590-5B4E2F9C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A4A995-025A-9E8A-AE96-3AD280F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CF81C2-92BA-73F1-848A-890189B1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DCFEBB-4633-6CAE-A001-08BF5643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6941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E854C-2862-4C3E-656E-6E6A8CA20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91B93C-C402-8008-DDC3-BDC0A756F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280EFC-D1CC-A273-0670-E00A08B39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2FD722-2CDF-9C21-E1E7-21C18D330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9C0E6C-5630-BABE-F441-2FE20710B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2B268E-D380-1C3F-A501-72EACD5D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8AE958-33A1-D431-3EC2-C3652913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345FD-B602-B580-FE17-7F966B4E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522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91064-1E33-301F-3F7C-C97EA7C16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A94804-4D1B-D260-FF57-D8041F01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750C49-72B9-4CEF-0EBB-78B7D3CB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CBBED2-56BE-B863-3492-801888CF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527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8DA6D3-9B3D-C553-ADCB-35D9F57D7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82FC22-E373-D8C4-A4B2-F3E10E0F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5703C-51AE-09BC-FAC4-8C244464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93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96A78-F950-7CFB-7CE9-C0B04DC8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03BD6-AE0C-289D-843C-393228E8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91593-5B16-6880-339E-0D57076EE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A82851-9124-14F9-51B4-2E1153C3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50028C-E458-9FD5-7FCC-28564AC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CC6B0E-51B8-A24A-46F5-8EE5888D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9733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CC8B-25EE-D6CE-1011-F50C0C11E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93C922-5CAC-2AE5-69A9-F6CA65A65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4B32D-D8DA-3E77-B04A-70837E4B6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F795C1-D9D0-79F3-AA8F-DFD1A59D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F9CB5-CF46-515C-2D4C-A777C47E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418A83-6233-85AB-3C0B-6E8F815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341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A3D4E-0EB4-7D28-68F7-DABC5AC8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CFE05F-7885-3CEF-C850-19C7E3B65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B9966-BEDC-B1EF-FB75-EC734FBD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A8F84-704D-AEB0-33BB-1A2495E2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AA7D7-6A74-D611-4EC3-8D297EB7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6159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744CAD-6618-1014-A082-0BB435521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3D49C6-6AD9-1D15-8135-0FD535B18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596CC-5E7E-013C-D052-3A5AFB01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B04BF3-921A-C7D0-A8CA-0DD6B3BB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CC0EDD-C9AD-7A67-FB80-5E2D3EDA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67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C3AA39-9556-C7AD-FA02-41DE29044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1BDBA1-B72A-4741-9798-3C9326DCD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47E0F2-9A82-1F68-83D4-333F07C718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5FADA-B23E-4A76-BECE-1C44912B995D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5657CF-2FBE-932A-A91B-377DDBE4EA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6557D-95B1-39FC-2356-09954C1A3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70CA50BB-B8AE-7F9F-D1C9-0BDCC388E0D9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933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20F655-9B7C-85F9-C2C3-ABE505AF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174FB3-D90D-BA09-E514-4F6038736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A6925-D89B-D860-0459-9488E9CCC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D0916C-47CC-2181-E9A2-A76EA6028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0F735-54A5-5E06-20D6-E1E7C3869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036FC23-EC44-B3AA-EC8C-526AEF51E0C1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87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5" Type="http://schemas.openxmlformats.org/officeDocument/2006/relationships/image" Target="../media/image1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5.png"/><Relationship Id="rId5" Type="http://schemas.openxmlformats.org/officeDocument/2006/relationships/image" Target="../media/image22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11.png"/><Relationship Id="rId7" Type="http://schemas.openxmlformats.org/officeDocument/2006/relationships/image" Target="../media/image4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4.png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7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png"/><Relationship Id="rId5" Type="http://schemas.openxmlformats.org/officeDocument/2006/relationships/image" Target="../media/image17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9.png"/><Relationship Id="rId5" Type="http://schemas.openxmlformats.org/officeDocument/2006/relationships/image" Target="../media/image13.png"/><Relationship Id="rId4" Type="http://schemas.openxmlformats.org/officeDocument/2006/relationships/image" Target="../media/image73.png"/><Relationship Id="rId9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679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02B4F04-C293-FF57-3B33-133CDC227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5193" y="5424963"/>
            <a:ext cx="1514475" cy="123513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1F4EEB4-6D22-08F0-796F-5E8A13A482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5476" y="5502526"/>
            <a:ext cx="1090978" cy="109097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F2C66E7-0E54-C0DE-CF50-BB2A5FDF29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9689" y="5366342"/>
            <a:ext cx="1054242" cy="120484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963F20B-5867-5356-7750-7ECE47FE39C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4488" y="5498552"/>
            <a:ext cx="1628776" cy="106261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91ED50A-3A77-6F62-F943-A3A5B578F5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7197" y="5342630"/>
            <a:ext cx="1282234" cy="12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27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453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307" y="1945481"/>
            <a:ext cx="3292475" cy="233838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1098" y="4761138"/>
            <a:ext cx="1790054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0573" y="4761138"/>
            <a:ext cx="1795803" cy="180994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B770116-32BB-D452-4C00-F71565EE8E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24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50988"/>
            <a:ext cx="3124242" cy="2742406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4E71B-7ACF-D615-2FF0-9763408B9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2" y="4775890"/>
            <a:ext cx="1745983" cy="17504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A24C836-EE90-5E8C-B10A-BCF54EB6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1568" y="4775973"/>
            <a:ext cx="1765766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15E0924-E682-A29D-155B-604339887F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72672"/>
            <a:ext cx="1790110" cy="176704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600B781-675B-2C9B-A73A-2999F7CC7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8094"/>
            <a:ext cx="1790110" cy="177619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0AD6D7A-78DD-1D07-3F67-0E294299FF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2493"/>
          <a:stretch/>
        </p:blipFill>
        <p:spPr>
          <a:xfrm>
            <a:off x="3873815" y="225425"/>
            <a:ext cx="4444369" cy="102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168" y="225425"/>
            <a:ext cx="2289643" cy="2752724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40159" y="4755621"/>
            <a:ext cx="1756512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2669"/>
            <a:ext cx="1780165" cy="17664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71" y="4755676"/>
            <a:ext cx="1775517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2851"/>
            <a:ext cx="1770438" cy="176581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69" y="4760649"/>
            <a:ext cx="1774781" cy="177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7BE8845-29FE-4A61-10FD-3D8D140ED37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517"/>
          <a:stretch/>
        </p:blipFill>
        <p:spPr>
          <a:xfrm>
            <a:off x="3873815" y="225425"/>
            <a:ext cx="4444369" cy="10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11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0" y="1545431"/>
            <a:ext cx="3176588" cy="30099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3B83EAC-9722-D7A1-30A0-4C598C4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7E07D9-E1F3-CF49-3355-09E6FB11F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3070"/>
            <a:ext cx="1799946" cy="178602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6DFA3A4-37D5-4244-E303-E8210CDD7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22" y="4781084"/>
            <a:ext cx="1789246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E19E893-1882-3A0E-D4D8-420B568F73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779"/>
          <a:stretch/>
        </p:blipFill>
        <p:spPr>
          <a:xfrm>
            <a:off x="3900707" y="225425"/>
            <a:ext cx="4444369" cy="100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D50284EB-E4B9-B175-8321-C7453CDF711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887" y="1347787"/>
            <a:ext cx="3271838" cy="306350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3DB56BEE-19A3-F9E4-4666-37AE75717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494"/>
            <a:ext cx="1770383" cy="176123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1382915-22FE-A5BD-FD48-5F2C86BC73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49D8F2B-F8A8-D56C-B897-AF98402A29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39" y="4781084"/>
            <a:ext cx="1775412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031218B-30F6-C9D1-F10C-BBAE6483A99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1731"/>
          <a:stretch/>
        </p:blipFill>
        <p:spPr>
          <a:xfrm>
            <a:off x="3873815" y="225425"/>
            <a:ext cx="4444369" cy="1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825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B16DD16-D049-75F5-F57A-9C26C100B0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4706" y="5463357"/>
            <a:ext cx="1082587" cy="107657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D5CB0ED-A6C0-7E7E-4528-64B65B6BD2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953" y="5284790"/>
            <a:ext cx="1578486" cy="131803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52F8512-A54C-B4A4-373B-05919A2E9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2672" y="5254625"/>
            <a:ext cx="1327532" cy="132753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2F87195-10C5-ACC1-E159-817510ECB9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0233" y="5561747"/>
            <a:ext cx="1530765" cy="95672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0A54417-81E6-7975-A281-FEC4A418CF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1466" y="5464857"/>
            <a:ext cx="913986" cy="114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8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62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6F49731-6B7A-A1F5-86A4-7479E09AB2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1180" y="5442964"/>
            <a:ext cx="1620558" cy="127213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9CB4031-195E-5353-4C7B-4D43A42B1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38807" y="5129839"/>
            <a:ext cx="949362" cy="128292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D7C22-F904-4625-4FAA-AC4A823771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436" y="4976937"/>
            <a:ext cx="1783976" cy="163233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9297A8C-76D6-F107-D039-B80861E823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9920" y="5386153"/>
            <a:ext cx="1604681" cy="1139323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C210DE3-3233-838C-06F5-C82C180FB0D9}"/>
              </a:ext>
            </a:extLst>
          </p:cNvPr>
          <p:cNvGrpSpPr/>
          <p:nvPr/>
        </p:nvGrpSpPr>
        <p:grpSpPr>
          <a:xfrm>
            <a:off x="5178127" y="5166360"/>
            <a:ext cx="1598002" cy="1463390"/>
            <a:chOff x="2919134" y="188258"/>
            <a:chExt cx="1877099" cy="1723188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8517CEBB-354B-4407-B7B0-12BFDCBF4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0017536">
              <a:off x="3384492" y="697349"/>
              <a:ext cx="1411741" cy="1214097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2B1FC962-45E2-048A-ECA7-3EABD4B5E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19134" y="188258"/>
              <a:ext cx="957540" cy="701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9806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168" y="225425"/>
            <a:ext cx="3121819" cy="232508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9168"/>
            <a:ext cx="1770164" cy="174306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396" y="4750704"/>
            <a:ext cx="1779526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47" y="4755676"/>
            <a:ext cx="1775565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9712" y="4755649"/>
            <a:ext cx="1761866" cy="1780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8561" y="4760649"/>
            <a:ext cx="1765597" cy="1770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D8A9DEB-B467-5C6C-6389-6923CF3A24A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124"/>
          <a:stretch/>
        </p:blipFill>
        <p:spPr>
          <a:xfrm>
            <a:off x="3888100" y="225425"/>
            <a:ext cx="4444369" cy="10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482" y="1965326"/>
            <a:ext cx="2197100" cy="22098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39"/>
            <a:ext cx="1799946" cy="179069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10" y="4781084"/>
            <a:ext cx="178927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3C142-3DE0-FD4D-1F33-A664D3C0C3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017"/>
          <a:stretch/>
        </p:blipFill>
        <p:spPr>
          <a:xfrm>
            <a:off x="3873815" y="225425"/>
            <a:ext cx="4444369" cy="10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48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450" y="1558131"/>
            <a:ext cx="2969125" cy="2606675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4E71B-7ACF-D615-2FF0-9763408B9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226" y="4775890"/>
            <a:ext cx="1750495" cy="17504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A24C836-EE90-5E8C-B10A-BCF54EB6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1568" y="4775973"/>
            <a:ext cx="1765766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15E0924-E682-A29D-155B-604339887F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5763"/>
            <a:ext cx="1790110" cy="178085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600B781-675B-2C9B-A73A-2999F7CC7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3088" y="4761138"/>
            <a:ext cx="1776304" cy="1790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322669A-9F1E-B3EC-ED8A-8A44FAEE94B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80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894" y="182563"/>
            <a:ext cx="2338388" cy="235426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29008" y="4871160"/>
            <a:ext cx="1692000" cy="1696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2518" y="4870875"/>
            <a:ext cx="1692000" cy="168760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29051" y="4875454"/>
            <a:ext cx="1692000" cy="16701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09480A4-7C64-A041-CC83-C6E6C62FC4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5593" y="4887260"/>
            <a:ext cx="1692000" cy="16832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168C766-DE74-F3A0-FA75-3C6DBBF96D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2563" y="4882575"/>
            <a:ext cx="1692000" cy="168325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11A52A7-895D-F25B-E6E4-4D0F84AB09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5421" y="4890620"/>
            <a:ext cx="1673200" cy="16732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F279B58-19CC-FC1D-499E-92FA4E3C607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5333"/>
          <a:stretch/>
        </p:blipFill>
        <p:spPr>
          <a:xfrm>
            <a:off x="3873815" y="225425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17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37" y="1450182"/>
            <a:ext cx="3031481" cy="3098006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01880" y="4761138"/>
            <a:ext cx="1794679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99506" y="4766138"/>
            <a:ext cx="1799943" cy="179994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942B6F4-0E1B-AD68-759B-045BEC43EA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017"/>
          <a:stretch/>
        </p:blipFill>
        <p:spPr>
          <a:xfrm>
            <a:off x="3900708" y="207495"/>
            <a:ext cx="4444369" cy="10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3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55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5620" y="4755621"/>
            <a:ext cx="1765590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9410"/>
            <a:ext cx="1780165" cy="17529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47" y="4755676"/>
            <a:ext cx="1775565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58246"/>
            <a:ext cx="1770438" cy="17750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1333" y="4767201"/>
            <a:ext cx="1780054" cy="17571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C9CCF7F-3BD9-6614-024D-B6B08E4917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779"/>
          <a:stretch/>
        </p:blipFill>
        <p:spPr>
          <a:xfrm>
            <a:off x="3873815" y="225425"/>
            <a:ext cx="4444369" cy="1002740"/>
          </a:xfrm>
          <a:prstGeom prst="rect">
            <a:avLst/>
          </a:prstGeom>
        </p:spPr>
      </p:pic>
      <p:pic>
        <p:nvPicPr>
          <p:cNvPr id="10" name="図 9" descr="座る, ケーキ, テーブル, 作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7AF9C15-79D8-7D5D-DA7A-07FBB36E56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8" y="433994"/>
            <a:ext cx="3131543" cy="222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D0E5A69-1FFC-4777-DD35-04B07323C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4400"/>
            <a:ext cx="1770383" cy="174342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C85020F-F2DC-D116-898C-86B360D98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62"/>
            <a:ext cx="1799946" cy="179064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708942-87AB-2F9E-C792-BFBAB4FE9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CCC80C5-A789-A3FB-0D45-728E1A863FA6}"/>
              </a:ext>
            </a:extLst>
          </p:cNvPr>
          <p:cNvGrpSpPr/>
          <p:nvPr/>
        </p:nvGrpSpPr>
        <p:grpSpPr>
          <a:xfrm>
            <a:off x="311664" y="1717019"/>
            <a:ext cx="2617274" cy="2790688"/>
            <a:chOff x="2919134" y="188258"/>
            <a:chExt cx="1877099" cy="1723188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ED653719-1965-383F-557A-F2D42A249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0017536">
              <a:off x="3384492" y="697349"/>
              <a:ext cx="1411741" cy="1214097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A22B9A28-C08C-A246-CF12-869C85476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19134" y="188258"/>
              <a:ext cx="957540" cy="701356"/>
            </a:xfrm>
            <a:prstGeom prst="rect">
              <a:avLst/>
            </a:prstGeom>
          </p:spPr>
        </p:pic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7FDB7D5B-25BA-7172-F26B-51FEAEEF995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779"/>
          <a:stretch/>
        </p:blipFill>
        <p:spPr>
          <a:xfrm>
            <a:off x="3891743" y="225425"/>
            <a:ext cx="4444369" cy="100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450" y="1096170"/>
            <a:ext cx="2763838" cy="358775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2931ED9-7E9C-E35B-6EFC-F3E0227394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2327"/>
            <a:ext cx="1770383" cy="174756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892A30D-44BB-1CF4-2AAF-77D8C262D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62"/>
            <a:ext cx="1799946" cy="179064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F769345-7ADA-0D5D-5A79-43C4F4BBF1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7AA3D2C-DC8B-DBFB-C4B6-AB51781456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888" y="1384301"/>
            <a:ext cx="3150394" cy="328015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3B35EEE-CD92-B43A-50E5-123B18FBA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8632"/>
            <a:ext cx="1770383" cy="17749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275AE29-0267-1293-D330-0FC095ECF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7709"/>
            <a:ext cx="1799946" cy="177675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CCB939D-A618-02E5-9132-04EC5F903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CCDCF89-81CD-2552-D04D-967516DEE315}"/>
              </a:ext>
            </a:extLst>
          </p:cNvPr>
          <p:cNvSpPr/>
          <p:nvPr/>
        </p:nvSpPr>
        <p:spPr>
          <a:xfrm>
            <a:off x="3877866" y="225425"/>
            <a:ext cx="4436269" cy="921543"/>
          </a:xfrm>
          <a:prstGeom prst="rect">
            <a:avLst/>
          </a:prstGeom>
          <a:solidFill>
            <a:srgbClr val="FFFFEB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てんと</a:t>
            </a:r>
          </a:p>
        </p:txBody>
      </p:sp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801813"/>
            <a:ext cx="3665648" cy="2291556"/>
          </a:xfr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68CCE84-8229-5ACB-A1AA-DBF36F16FA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2" y="4775890"/>
            <a:ext cx="1745983" cy="175049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F34D8C1-CE44-257A-A976-EDF7A55E36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828A6EA-21DA-55FD-E79A-4DADEFE468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71083"/>
            <a:ext cx="1790110" cy="177021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07D6479-CBB2-324A-3783-1BA1794F2B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A46A5889-577B-2CF7-E3AB-3A5867AD970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55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C08D58E-B367-4FF9-98EF-24D14DB8D091}"/>
</file>

<file path=customXml/itemProps2.xml><?xml version="1.0" encoding="utf-8"?>
<ds:datastoreItem xmlns:ds="http://schemas.openxmlformats.org/officeDocument/2006/customXml" ds:itemID="{79645880-A9BC-4F75-961D-FB4949FDD4E5}"/>
</file>

<file path=customXml/itemProps3.xml><?xml version="1.0" encoding="utf-8"?>
<ds:datastoreItem xmlns:ds="http://schemas.openxmlformats.org/officeDocument/2006/customXml" ds:itemID="{B2922CD8-668B-45ED-9951-3388042B83F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ワイド画面</PresentationFormat>
  <Paragraphs>15</Paragraphs>
  <Slides>24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Meiryo UI</vt:lpstr>
      <vt:lpstr>UD デジタル 教科書体 NP-R</vt:lpstr>
      <vt:lpstr>游ゴシック</vt:lpstr>
      <vt:lpstr>游ゴシック Light</vt:lpstr>
      <vt:lpstr>Arial</vt:lpstr>
      <vt:lpstr>Office テーマ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2025-11-07T09:07:10Z</dcterms:created>
  <dcterms:modified xsi:type="dcterms:W3CDTF">2025-11-07T09:07:12Z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