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notesMasterIdLst>
    <p:notesMasterId r:id="rId27"/>
  </p:notesMasterIdLst>
  <p:sldIdLst>
    <p:sldId id="340" r:id="rId3"/>
    <p:sldId id="343" r:id="rId4"/>
    <p:sldId id="346" r:id="rId5"/>
    <p:sldId id="263" r:id="rId6"/>
    <p:sldId id="256" r:id="rId7"/>
    <p:sldId id="257" r:id="rId8"/>
    <p:sldId id="260" r:id="rId9"/>
    <p:sldId id="258" r:id="rId10"/>
    <p:sldId id="341" r:id="rId11"/>
    <p:sldId id="344" r:id="rId12"/>
    <p:sldId id="349" r:id="rId13"/>
    <p:sldId id="259" r:id="rId14"/>
    <p:sldId id="261" r:id="rId15"/>
    <p:sldId id="262" r:id="rId16"/>
    <p:sldId id="264" r:id="rId17"/>
    <p:sldId id="265" r:id="rId18"/>
    <p:sldId id="342" r:id="rId19"/>
    <p:sldId id="345" r:id="rId20"/>
    <p:sldId id="347" r:id="rId21"/>
    <p:sldId id="297" r:id="rId22"/>
    <p:sldId id="299" r:id="rId23"/>
    <p:sldId id="286" r:id="rId24"/>
    <p:sldId id="298" r:id="rId25"/>
    <p:sldId id="287" r:id="rId2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96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orient="horz" pos="2523" userDrawn="1">
          <p15:clr>
            <a:srgbClr val="A4A3A4"/>
          </p15:clr>
        </p15:guide>
        <p15:guide id="6" orient="horz" pos="1298" userDrawn="1">
          <p15:clr>
            <a:srgbClr val="A4A3A4"/>
          </p15:clr>
        </p15:guide>
        <p15:guide id="7" orient="horz" pos="2568" userDrawn="1">
          <p15:clr>
            <a:srgbClr val="A4A3A4"/>
          </p15:clr>
        </p15:guide>
        <p15:guide id="8" pos="2434" userDrawn="1">
          <p15:clr>
            <a:srgbClr val="A4A3A4"/>
          </p15:clr>
        </p15:guide>
        <p15:guide id="9" pos="1028" userDrawn="1">
          <p15:clr>
            <a:srgbClr val="A4A3A4"/>
          </p15:clr>
        </p15:guide>
        <p15:guide id="10" pos="5246" userDrawn="1">
          <p15:clr>
            <a:srgbClr val="A4A3A4"/>
          </p15:clr>
        </p15:guide>
        <p15:guide id="11" pos="6675" userDrawn="1">
          <p15:clr>
            <a:srgbClr val="A4A3A4"/>
          </p15:clr>
        </p15:guide>
        <p15:guide id="12" orient="horz" pos="177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3A4F7E-6522-495A-9CC8-ECF934F0BEAB}" v="3" dt="2025-11-07T09:06:22.1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16"/>
      </p:cViewPr>
      <p:guideLst>
        <p:guide orient="horz" pos="2160"/>
        <p:guide pos="3840"/>
        <p:guide orient="horz" pos="96"/>
        <p:guide pos="7514"/>
        <p:guide orient="horz" pos="2523"/>
        <p:guide orient="horz" pos="1298"/>
        <p:guide orient="horz" pos="2568"/>
        <p:guide pos="2434"/>
        <p:guide pos="1028"/>
        <p:guide pos="5246"/>
        <p:guide pos="6675"/>
        <p:guide orient="horz" pos="17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36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35" Type="http://schemas.openxmlformats.org/officeDocument/2006/relationships/customXml" Target="../customXml/item2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91120-9838-40A1-B238-225460429F55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8E22-5FC9-46CA-AAC3-7AFBF2C75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059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08E22-5FC9-46CA-AAC3-7AFBF2C7580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165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絵以外は、背景設定してあります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08E22-5FC9-46CA-AAC3-7AFBF2C7580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723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08E22-5FC9-46CA-AAC3-7AFBF2C7580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354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08E22-5FC9-46CA-AAC3-7AFBF2C758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332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絵以外は、背景設定してあります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08E22-5FC9-46CA-AAC3-7AFBF2C7580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269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08E22-5FC9-46CA-AAC3-7AFBF2C758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4696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08E22-5FC9-46CA-AAC3-7AFBF2C758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0522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絵以外は、背景設定してあります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08E22-5FC9-46CA-AAC3-7AFBF2C758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8753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08E22-5FC9-46CA-AAC3-7AFBF2C758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940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029839-C46F-DAB9-E296-BAE84C17DB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E683CD-DE4F-C6CF-CF1C-18A1603096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10BFB3-1B3C-A443-1982-71C0CA1FD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BFED08-0CE4-CC77-6610-28E97F7DC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3B5188-6204-461E-FF42-6777C82F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56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9A3D4E-0EB4-7D28-68F7-DABC5AC83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CFE05F-7885-3CEF-C850-19C7E3B65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FB9966-BEDC-B1EF-FB75-EC734FBD2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DA8F84-704D-AEB0-33BB-1A2495E2C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4AA7D7-6A74-D611-4EC3-8D297EB75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0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744CAD-6618-1014-A082-0BB4355217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3D49C6-6AD9-1D15-8135-0FD535B18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8596CC-5E7E-013C-D052-3A5AFB014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B04BF3-921A-C7D0-A8CA-0DD6B3BBD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CC0EDD-C9AD-7A67-FB80-5E2D3EDA6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730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56A9C2-827F-94F6-539E-085E17BA97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7B7FB34-1DF0-6FEF-61AD-71CF5F9E4C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3D1F19-E0FB-33B9-79AC-A38D90783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89D17F-B004-BAE2-AC2C-3EAE66A33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5F1DB3-8D69-C768-6D0A-787E9FC89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64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6C1316-D3A6-6229-07D0-2C7057498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A5CE5E-722D-40B4-88D6-DEE175167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6BD178-CAEC-6B6E-FCDC-21F7042C3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1A469D-54DA-26AA-C6DB-0612B9894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48A8EB-698F-AFC2-37AD-26B99167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801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51C701-AFD0-B58E-04B3-85DEAC904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CE612FB-311D-B542-E334-1B866DEA1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F611B8-77FE-3FF4-A768-47B7CE367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3BB7A6-8B28-C9B5-009B-692A84DCA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081237-EFA8-7096-507F-5CC369549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82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65B4E3-DB26-B901-A0E5-68949730E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21F9A9-5BA0-C8C0-2C65-88C265ED2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6DBA9-BC53-1700-7DB0-8206ED4979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0B5B44-A079-A91E-7680-139DEFA3B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3E84B8-ACF0-F843-A2A6-8CABB9076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D8C880-D7D6-44D9-5D32-8FD02F557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490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909E1F-D623-CFD6-2E0C-C9147A66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35F016-063E-FB4C-2390-4A1EC37C4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AF85DE4-9CFE-8190-F85C-4EF05AC0D0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E2F5310-A74E-FEF8-CBE6-35BAFCF749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71FCC19-F576-F8E3-028A-29BFB57A9C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29664B4-FBC1-41A1-45B7-2FD73195A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45E8E8F-A5E9-1D54-401E-4DDE0FF53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0429872-0C0D-384F-475C-68B756D0C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035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E238EF-4B70-36CB-7721-B4BCA9B44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8C75057-B5F1-01A0-03DE-320835750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944B4BF-37F0-BB00-910C-8AA622D86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F99C9D-6690-A3F1-76E7-0AB79A0E0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4324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331DB69-0618-F3CA-7CD1-0406AA521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8F65F60-DC11-C035-4F07-CCFF8EFE8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B6CDB2-0D3F-A4B3-2B83-02385D489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893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460312-22BA-637F-A524-6E49215D0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D12E396-904B-07DC-C32F-65E074123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6CAC03B-C807-12BA-06CF-D25E76AF7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4646FD-1859-A317-B9F7-75604DA4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64CF7F-8AEC-7346-BA25-89FAE768C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1B22D8-006C-B19C-19C2-FEEB33613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32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1E206-32B9-9C4C-92F6-C49FF5CA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B1A5A4-4AD8-8744-22CC-038851D9A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5651B8-E268-F8CD-BAD0-5B0BF2BD7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E29047-6E00-4FAB-E099-39B5B5B14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D3F0FD-DEFD-67CE-0554-5A7EE7577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9291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380EF4-7FDB-8DB1-215D-85F34FDE3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FB0FE58-44BF-8B12-6687-5B638B9965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6061F81-CCF8-5BCA-CBD2-A2555C3B4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AC558D-0F06-D9CC-C41E-E0BA6572D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8335F2-611B-3041-70E5-0922D55E4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2AE1FC5-DE61-89AF-21D5-2BC512BAD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8497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8F08B0-A6DF-2396-B236-36080A10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CBEACEF-FF2A-AA53-034B-5AC1CFB1B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25BE53-A930-551D-1B32-5A7993629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D63E04-D949-71A7-DEBA-4F9B3789D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B2AF06-B7E7-5A61-5DBC-645EF2C85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364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3943BE3-F229-474D-5282-FF3293FE7D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4C9448-8DED-523C-E74A-D5356FF4F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ECAD93-D36F-9E1B-5603-A9E3FBD24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5CA520-0DCF-1B12-4CA2-EB2954407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945B35-0487-46B7-586F-FE4F421A6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70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9D1C5B-F541-9FF1-58F2-93BA357A3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F7433C-2478-2CD8-1B3C-D2E2B3359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6AAD44-5AFF-5BF1-38D6-96DB9725C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F8D9DA-62F1-B1CA-2E57-5B2648270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244C14-0839-F020-2FAB-305E3442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2000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5A441-755B-F9A2-F34C-D97367C42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61DE71-F61F-62EC-15F1-FEF239F77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83A4A94-3F15-C8D0-F590-5B4E2F9C2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A4A995-025A-9E8A-AE96-3AD280F18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CF81C2-92BA-73F1-848A-890189B1E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DCFEBB-4633-6CAE-A001-08BF56436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38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E854C-2862-4C3E-656E-6E6A8CA20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E91B93C-C402-8008-DDC3-BDC0A756F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280EFC-D1CC-A273-0670-E00A08B396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2FD722-2CDF-9C21-E1E7-21C18D3302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9C0E6C-5630-BABE-F441-2FE20710B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D2B268E-D380-1C3F-A501-72EACD5D9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48AE958-33A1-D431-3EC2-C36529136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F1345FD-B602-B580-FE17-7F966B4EA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75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91064-1E33-301F-3F7C-C97EA7C16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2A94804-4D1B-D260-FF57-D8041F017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9750C49-72B9-4CEF-0EBB-78B7D3CB4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CBBED2-56BE-B863-3492-801888CFD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256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78DA6D3-9B3D-C553-ADCB-35D9F57D7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582FC22-E373-D8C4-A4B2-F3E10E0F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15703C-51AE-09BC-FAC4-8C244464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14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96A78-F950-7CFB-7CE9-C0B04DC83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803BD6-AE0C-289D-843C-393228E85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F91593-5B16-6880-339E-0D57076EE4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A82851-9124-14F9-51B4-2E1153C3C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50028C-E458-9FD5-7FCC-28564AC4D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CC6B0E-51B8-A24A-46F5-8EE5888D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47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ECC8B-25EE-D6CE-1011-F50C0C11E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193C922-5CAC-2AE5-69A9-F6CA65A65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124B32D-D8DA-3E77-B04A-70837E4B6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F795C1-D9D0-79F3-AA8F-DFD1A59D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AF9CB5-CF46-515C-2D4C-A777C47EE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418A83-6233-85AB-3C0B-6E8F81547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54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720F655-9B7C-85F9-C2C3-ABE505AFD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174FB3-D90D-BA09-E514-4F6038736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A6925-D89B-D860-0459-9488E9CCC2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D0916C-47CC-2181-E9A2-A76EA60285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20F735-54A5-5E06-20D6-E1E7C3869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1036FC23-EC44-B3AA-EC8C-526AEF51E0C1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473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205814F-0AA8-4ED7-7F90-3EFE90E7F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49B9825-F413-59B2-6265-AFD91D8AF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313C73-FB9C-F1E3-B594-D4E3A949CD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1844C-3C4E-435C-8820-B41D3BC1DEE7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228483-621E-7B70-D26E-221616A02B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082855-8B53-060A-4D76-8BCC4AF6B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84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16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11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7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1.png"/><Relationship Id="rId7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6836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D1F73A3-4A7A-DE70-5EBA-3DBDCEECFC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1396" y="5434211"/>
            <a:ext cx="1124358" cy="107657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3A95D6E-A403-7579-301A-47B437B7D5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3871" y="5456806"/>
            <a:ext cx="1200136" cy="102611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40392C53-03B0-E108-9611-F8623CB987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8132" y="5455782"/>
            <a:ext cx="1176511" cy="103238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4C49804-309A-402F-F909-CF48CF84E0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60762" y="5213570"/>
            <a:ext cx="1243114" cy="127499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034EB0B-0D20-21CF-91CB-47BFC4CE88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18803" y="4953794"/>
            <a:ext cx="913986" cy="163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79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9495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156" y="1552575"/>
            <a:ext cx="3176588" cy="30099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43B83EAC-9722-D7A1-30A0-4C598C4DF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97E07D9-E1F3-CF49-3355-09E6FB11F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9887"/>
            <a:ext cx="1799946" cy="177239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6DFA3A4-37D5-4244-E303-E8210CDD76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45" y="4781084"/>
            <a:ext cx="1775400" cy="178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EB649FA-3ADD-1970-CBD3-0977207D218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84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D50284EB-E4B9-B175-8321-C7453CDF711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950119"/>
            <a:ext cx="2631564" cy="470058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3DB56BEE-19A3-F9E4-4666-37AE757176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92327"/>
            <a:ext cx="1770383" cy="174756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1382915-22FE-A5BD-FD48-5F2C86BC73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3780"/>
            <a:ext cx="1799946" cy="180460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49D8F2B-F8A8-D56C-B897-AF98402A29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5921" y="4781084"/>
            <a:ext cx="1770848" cy="178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B434590-6091-FB0A-7F92-1D6D06CB3E7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52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9" y="1844676"/>
            <a:ext cx="3142126" cy="27559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4E71B-7ACF-D615-2FF0-9763408B9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5488" y="4775890"/>
            <a:ext cx="1745971" cy="175049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A24C836-EE90-5E8C-B10A-BCF54EB6D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15E0924-E682-A29D-155B-604339887F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5740"/>
            <a:ext cx="1790110" cy="178090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600B781-675B-2C9B-A73A-2999F7CC7E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3451"/>
            <a:ext cx="1790110" cy="178548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E00AE5D-8CAD-9332-A019-5DD462A29D7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5333"/>
          <a:stretch/>
        </p:blipFill>
        <p:spPr>
          <a:xfrm>
            <a:off x="3873815" y="260350"/>
            <a:ext cx="4444369" cy="99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94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 descr="皿の上にあるケーキ&#10;&#10;中程度の精度で自動的に生成された説明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4" y="1562894"/>
            <a:ext cx="3361334" cy="2873375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8675804B-4721-DC4D-EC13-0DCD237166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76345"/>
            <a:ext cx="1770383" cy="177953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641C036-B94E-8B42-170A-A0A7FF8BFA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3780"/>
            <a:ext cx="1799946" cy="180460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7F9AF4EE-BC5D-79D0-3881-F8670C927A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6722" y="4781084"/>
            <a:ext cx="1789246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CD0DBD0-5121-6ED8-7376-3B274C6B42F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5333"/>
          <a:stretch/>
        </p:blipFill>
        <p:spPr>
          <a:xfrm>
            <a:off x="3873815" y="228974"/>
            <a:ext cx="4444369" cy="99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775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032" y="2212975"/>
            <a:ext cx="3230563" cy="276225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72602823-D648-E687-411B-6E5B3EBA60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5506"/>
            <a:ext cx="1770383" cy="176121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C2A2246-B4FA-7BB9-F70D-ACE2CF9FC0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6111"/>
            <a:ext cx="1799946" cy="177994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2C5494B6-6603-F636-D420-88AA6C1C2B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9027" y="4781084"/>
            <a:ext cx="1784635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7B1F6AB-B979-6580-67E3-14D6B43D775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17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715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88E6709-C359-069D-54E5-7399BB6627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30941" y="5334201"/>
            <a:ext cx="1076573" cy="107657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7B87EDA-D1A3-74BC-351C-14AE77CD58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6181" y="5306791"/>
            <a:ext cx="805501" cy="102611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C84F55C-0F0D-4C1B-3940-CF1C7B5D09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29210" y="5435759"/>
            <a:ext cx="1271792" cy="110963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5D6F295-61B9-245A-B31A-2D474BBFA9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28025" y="5291483"/>
            <a:ext cx="1207294" cy="120729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89A53385-0F69-C756-DDD6-59F64C3C71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2376" y="5199446"/>
            <a:ext cx="1320941" cy="132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236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3967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918F5CC-E158-5204-BD36-3D17A1FF2D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484380">
            <a:off x="2306600" y="5305800"/>
            <a:ext cx="969581" cy="1259197"/>
          </a:xfrm>
          <a:prstGeom prst="rect">
            <a:avLst/>
          </a:prstGeom>
        </p:spPr>
      </p:pic>
      <p:pic>
        <p:nvPicPr>
          <p:cNvPr id="3" name="図 2" descr="ケーキ, 食品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9313BC87-CA39-E1C6-DAC8-7DA9647AF5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549" y="5517089"/>
            <a:ext cx="1641787" cy="102611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E74AA5D-E407-72D9-9F69-7258292230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6838" y="5250459"/>
            <a:ext cx="1119187" cy="134436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5F6F9CD-03D6-F969-9BD9-E7A06B9A4E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15729" y="5378135"/>
            <a:ext cx="1466431" cy="123913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514C0E9-9CE0-11AB-E0CA-44A64B4C01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339" y="5064923"/>
            <a:ext cx="1036395" cy="163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01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875" y="1476375"/>
            <a:ext cx="3295335" cy="3317081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D7A63-BF7C-2035-B8F6-3F7BDF993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78C5E96-5102-D3B4-7956-D4345C9DE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7830"/>
            <a:ext cx="1799946" cy="177650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68B207C-CA7E-C03A-FCC4-DF7B7F64A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1345" y="4781084"/>
            <a:ext cx="1780000" cy="178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1CA70F9-1A0D-1303-F83B-FA0549FAE91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048"/>
          <a:stretch/>
        </p:blipFill>
        <p:spPr>
          <a:xfrm>
            <a:off x="3882777" y="269315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48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870" y="1433513"/>
            <a:ext cx="3594167" cy="361711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D7A63-BF7C-2035-B8F6-3F7BDF993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5494"/>
            <a:ext cx="1770383" cy="176123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78C5E96-5102-D3B4-7956-D4345C9DE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6111"/>
            <a:ext cx="1799946" cy="179994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68B207C-CA7E-C03A-FCC4-DF7B7F64A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8209" y="4781084"/>
            <a:ext cx="1766272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F61D99A-F8E9-A36F-AD49-B024B8CA89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317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025" y="1447801"/>
            <a:ext cx="3274739" cy="3295650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4CD53DA-7032-E1E3-4849-EAFE1FABFD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7988B21-AFA0-1075-4FE2-B96B123892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6111"/>
            <a:ext cx="1799946" cy="179994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6E3FB5D-1946-3CC5-B51E-9DDCB650D3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9051" y="4781084"/>
            <a:ext cx="1784587" cy="17800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0CFF6BF4-2ACF-E6A5-E546-51D19FC3333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587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8612" y="1609725"/>
            <a:ext cx="2711450" cy="3252787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6126" y="4763124"/>
            <a:ext cx="1799999" cy="178608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503" y="4761463"/>
            <a:ext cx="1799943" cy="180929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B9465A9-69E5-8BA1-5FAF-76F3F4396DB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319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2907" y="0"/>
            <a:ext cx="2286898" cy="27432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FEDE96B-9000-4FA1-A3C0-FB09B827F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60195"/>
            <a:ext cx="1770164" cy="176101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1A5D8A-FA0D-AC20-1CDD-FCC3A27BE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3569" y="4750704"/>
            <a:ext cx="1761181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32BB0B7-9BE5-1B26-7731-6E3D64DAA5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224" y="4755676"/>
            <a:ext cx="1789412" cy="178016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9F0C1B5-E292-7E3B-5D73-FFBEE498B7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0539"/>
            <a:ext cx="1770438" cy="177043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4BAFD07-097C-B5E1-74B3-47A83A0F86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6250" y="4760649"/>
            <a:ext cx="1770219" cy="17702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4C31EBD-0CC9-49B7-54BA-BF06E03090D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502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4473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9" y="1227932"/>
            <a:ext cx="2525713" cy="3979862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8D0E5A69-1FFC-4777-DD35-04B07323CC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20"/>
            <a:ext cx="1770383" cy="177038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C85020F-F2DC-D116-898C-86B360D988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3087"/>
            <a:ext cx="1799946" cy="178599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7708942-87AB-2F9E-C792-BFBAB4FE93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9052" y="4781084"/>
            <a:ext cx="1784587" cy="178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E8EB941-5BDD-C0B3-7567-F41CC86B2BD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0128"/>
          <a:stretch/>
        </p:blipFill>
        <p:spPr>
          <a:xfrm>
            <a:off x="3873815" y="260350"/>
            <a:ext cx="4444369" cy="105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1" y="1587500"/>
            <a:ext cx="2347913" cy="304958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2931ED9-7E9C-E35B-6EFC-F3E0227394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94400"/>
            <a:ext cx="1770383" cy="174342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892A30D-44BB-1CF4-2AAF-77D8C262D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51"/>
            <a:ext cx="1799946" cy="179066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F769345-7ADA-0D5D-5A79-43C4F4BBF1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9052" y="4781084"/>
            <a:ext cx="1784587" cy="178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3DC7F02-57EE-3839-BE29-9F2C0BCFA57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64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8594" y="1442243"/>
            <a:ext cx="2781300" cy="3611563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3B35EEE-CD92-B43A-50E5-123B18FBA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275AE29-0267-1293-D330-0FC095ECFF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6111"/>
            <a:ext cx="1799946" cy="179994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CCB939D-A618-02E5-9132-04EC5F903B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63" y="4781084"/>
            <a:ext cx="1775364" cy="178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BB3A47E-A737-2D93-2D78-61D22F68FAF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32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2882" y="0"/>
            <a:ext cx="3036094" cy="28575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D9A3F82-1607-0E40-0768-7921BC148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7896"/>
            <a:ext cx="1770164" cy="176561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D582F95-63E9-6047-5153-CB0A85439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994" y="4750704"/>
            <a:ext cx="1770330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C0F51E9-7844-3CD2-6B35-2BC6B81E8A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4875" y="4757678"/>
            <a:ext cx="1790110" cy="177616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EC73C8-E102-5098-28BC-AA32B96C30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9619"/>
            <a:ext cx="1770438" cy="175227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268357-681E-6F5E-4E86-E3C6ED2864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8532" y="4760649"/>
            <a:ext cx="1765656" cy="177021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BC4F483-F6ED-654A-B4CA-9C88F7DB347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8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 descr="ケーキ, 食品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4C5B582B-A6DD-2802-6F85-484BE9272B3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" y="130175"/>
            <a:ext cx="3586768" cy="224155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953799E-B93D-692E-334E-8C06415AAE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5621"/>
            <a:ext cx="1770164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AC8A472-BF13-17E2-3165-D9879FDA92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3569" y="4750704"/>
            <a:ext cx="1761181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722ADF25-EA27-5E44-036A-E504AA071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9847" y="4755676"/>
            <a:ext cx="1780165" cy="178016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6A5D738-4EB9-70D6-3A92-E5E74468D0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7384"/>
            <a:ext cx="1770438" cy="175674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8014ED3-C92F-B626-3B2D-2D93C320E9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3969" y="4760649"/>
            <a:ext cx="1774781" cy="177021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119157B-DB6E-2444-84F7-640EEE8F770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08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6040185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7EB798D-A5D0-414A-9E94-1D8E505F966E}"/>
</file>

<file path=customXml/itemProps2.xml><?xml version="1.0" encoding="utf-8"?>
<ds:datastoreItem xmlns:ds="http://schemas.openxmlformats.org/officeDocument/2006/customXml" ds:itemID="{D047B87F-C719-4E82-A7B1-69C38B82381C}"/>
</file>

<file path=customXml/itemProps3.xml><?xml version="1.0" encoding="utf-8"?>
<ds:datastoreItem xmlns:ds="http://schemas.openxmlformats.org/officeDocument/2006/customXml" ds:itemID="{917FE07A-A377-449D-9442-6F0CD92D375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ワイド画面</PresentationFormat>
  <Paragraphs>18</Paragraphs>
  <Slides>24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24</vt:i4>
      </vt:variant>
    </vt:vector>
  </HeadingPairs>
  <TitlesOfParts>
    <vt:vector size="30" baseType="lpstr">
      <vt:lpstr>Meiryo UI</vt:lpstr>
      <vt:lpstr>游ゴシック</vt:lpstr>
      <vt:lpstr>游ゴシック Light</vt:lpstr>
      <vt:lpstr>Arial</vt:lpstr>
      <vt:lpstr>デザインの設定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2025-11-07T09:06:22Z</dcterms:created>
  <dcterms:modified xsi:type="dcterms:W3CDTF">2025-11-07T09:06:37Z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